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4" r:id="rId3"/>
    <p:sldMasterId id="2147483675"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Barlow Semi Condensed Light"/>
      <p:regular r:id="rId22"/>
      <p:bold r:id="rId23"/>
      <p:italic r:id="rId24"/>
      <p:boldItalic r:id="rId25"/>
    </p:embeddedFont>
    <p:embeddedFont>
      <p:font typeface="Roboto"/>
      <p:regular r:id="rId26"/>
      <p:bold r:id="rId27"/>
      <p:italic r:id="rId28"/>
      <p:boldItalic r:id="rId29"/>
    </p:embeddedFont>
    <p:embeddedFont>
      <p:font typeface="Proxima Nova"/>
      <p:regular r:id="rId30"/>
      <p:bold r:id="rId31"/>
      <p:italic r:id="rId32"/>
      <p:boldItalic r:id="rId33"/>
    </p:embeddedFont>
    <p:embeddedFont>
      <p:font typeface="Gloria Hallelujah"/>
      <p:regular r:id="rId34"/>
    </p:embeddedFont>
    <p:embeddedFont>
      <p:font typeface="Lato"/>
      <p:regular r:id="rId35"/>
      <p:bold r:id="rId36"/>
      <p:italic r:id="rId37"/>
      <p:boldItalic r:id="rId38"/>
    </p:embeddedFont>
    <p:embeddedFont>
      <p:font typeface="Fira Sans Extra Condensed Medium"/>
      <p:regular r:id="rId39"/>
      <p:bold r:id="rId40"/>
      <p:italic r:id="rId41"/>
      <p:boldItalic r:id="rId42"/>
    </p:embeddedFont>
    <p:embeddedFont>
      <p:font typeface="Barlow Condensed"/>
      <p:regular r:id="rId43"/>
      <p:bold r:id="rId44"/>
      <p:italic r:id="rId45"/>
      <p:boldItalic r:id="rId46"/>
    </p:embeddedFont>
    <p:embeddedFont>
      <p:font typeface="Permanent Marker"/>
      <p:regular r:id="rId47"/>
    </p:embeddedFont>
    <p:embeddedFont>
      <p:font typeface="Proxima Nova Semibold"/>
      <p:regular r:id="rId48"/>
      <p:bold r:id="rId49"/>
      <p:boldItalic r:id="rId50"/>
    </p:embeddedFont>
    <p:embeddedFont>
      <p:font typeface="Source Sans Pro"/>
      <p:regular r:id="rId51"/>
      <p:bold r:id="rId52"/>
      <p:italic r:id="rId53"/>
      <p:boldItalic r:id="rId54"/>
    </p:embeddedFont>
    <p:embeddedFont>
      <p:font typeface="Comfortaa"/>
      <p:regular r:id="rId55"/>
      <p:bold r:id="rId5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FiraSansExtraCondensedMedium-bold.fntdata"/><Relationship Id="rId42" Type="http://schemas.openxmlformats.org/officeDocument/2006/relationships/font" Target="fonts/FiraSansExtraCondensedMedium-boldItalic.fntdata"/><Relationship Id="rId41" Type="http://schemas.openxmlformats.org/officeDocument/2006/relationships/font" Target="fonts/FiraSansExtraCondensedMedium-italic.fntdata"/><Relationship Id="rId44" Type="http://schemas.openxmlformats.org/officeDocument/2006/relationships/font" Target="fonts/BarlowCondensed-bold.fntdata"/><Relationship Id="rId43" Type="http://schemas.openxmlformats.org/officeDocument/2006/relationships/font" Target="fonts/BarlowCondensed-regular.fntdata"/><Relationship Id="rId46" Type="http://schemas.openxmlformats.org/officeDocument/2006/relationships/font" Target="fonts/BarlowCondensed-boldItalic.fntdata"/><Relationship Id="rId45" Type="http://schemas.openxmlformats.org/officeDocument/2006/relationships/font" Target="fonts/BarlowCondense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ProximaNovaSemibold-regular.fntdata"/><Relationship Id="rId47" Type="http://schemas.openxmlformats.org/officeDocument/2006/relationships/font" Target="fonts/PermanentMarker-regular.fntdata"/><Relationship Id="rId49" Type="http://schemas.openxmlformats.org/officeDocument/2006/relationships/font" Target="fonts/ProximaNovaSemibo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bold.fntdata"/><Relationship Id="rId30" Type="http://schemas.openxmlformats.org/officeDocument/2006/relationships/font" Target="fonts/ProximaNova-regular.fntdata"/><Relationship Id="rId33" Type="http://schemas.openxmlformats.org/officeDocument/2006/relationships/font" Target="fonts/ProximaNova-boldItalic.fntdata"/><Relationship Id="rId32" Type="http://schemas.openxmlformats.org/officeDocument/2006/relationships/font" Target="fonts/ProximaNova-italic.fntdata"/><Relationship Id="rId35" Type="http://schemas.openxmlformats.org/officeDocument/2006/relationships/font" Target="fonts/Lato-regular.fntdata"/><Relationship Id="rId34" Type="http://schemas.openxmlformats.org/officeDocument/2006/relationships/font" Target="fonts/GloriaHallelujah-regular.fntdata"/><Relationship Id="rId37" Type="http://schemas.openxmlformats.org/officeDocument/2006/relationships/font" Target="fonts/Lato-italic.fntdata"/><Relationship Id="rId36" Type="http://schemas.openxmlformats.org/officeDocument/2006/relationships/font" Target="fonts/Lato-bold.fntdata"/><Relationship Id="rId39" Type="http://schemas.openxmlformats.org/officeDocument/2006/relationships/font" Target="fonts/FiraSansExtraCondensedMedium-regular.fntdata"/><Relationship Id="rId38" Type="http://schemas.openxmlformats.org/officeDocument/2006/relationships/font" Target="fonts/Lato-boldItalic.fntdata"/><Relationship Id="rId20" Type="http://schemas.openxmlformats.org/officeDocument/2006/relationships/slide" Target="slides/slide15.xml"/><Relationship Id="rId22" Type="http://schemas.openxmlformats.org/officeDocument/2006/relationships/font" Target="fonts/BarlowSemiCondensedLight-regular.fntdata"/><Relationship Id="rId21" Type="http://schemas.openxmlformats.org/officeDocument/2006/relationships/slide" Target="slides/slide16.xml"/><Relationship Id="rId24" Type="http://schemas.openxmlformats.org/officeDocument/2006/relationships/font" Target="fonts/BarlowSemiCondensedLight-italic.fntdata"/><Relationship Id="rId23" Type="http://schemas.openxmlformats.org/officeDocument/2006/relationships/font" Target="fonts/BarlowSemiCondensedLight-bold.fntdata"/><Relationship Id="rId26" Type="http://schemas.openxmlformats.org/officeDocument/2006/relationships/font" Target="fonts/Roboto-regular.fntdata"/><Relationship Id="rId25" Type="http://schemas.openxmlformats.org/officeDocument/2006/relationships/font" Target="fonts/BarlowSemiCondensedLight-boldItalic.fntdata"/><Relationship Id="rId28" Type="http://schemas.openxmlformats.org/officeDocument/2006/relationships/font" Target="fonts/Roboto-italic.fntdata"/><Relationship Id="rId27" Type="http://schemas.openxmlformats.org/officeDocument/2006/relationships/font" Target="fonts/Roboto-bold.fntdata"/><Relationship Id="rId29" Type="http://schemas.openxmlformats.org/officeDocument/2006/relationships/font" Target="fonts/Roboto-boldItalic.fntdata"/><Relationship Id="rId51" Type="http://schemas.openxmlformats.org/officeDocument/2006/relationships/font" Target="fonts/SourceSansPro-regular.fntdata"/><Relationship Id="rId50" Type="http://schemas.openxmlformats.org/officeDocument/2006/relationships/font" Target="fonts/ProximaNovaSemibold-boldItalic.fntdata"/><Relationship Id="rId53" Type="http://schemas.openxmlformats.org/officeDocument/2006/relationships/font" Target="fonts/SourceSansPro-italic.fntdata"/><Relationship Id="rId52" Type="http://schemas.openxmlformats.org/officeDocument/2006/relationships/font" Target="fonts/SourceSansPro-bold.fntdata"/><Relationship Id="rId11" Type="http://schemas.openxmlformats.org/officeDocument/2006/relationships/slide" Target="slides/slide6.xml"/><Relationship Id="rId55" Type="http://schemas.openxmlformats.org/officeDocument/2006/relationships/font" Target="fonts/Comfortaa-regular.fntdata"/><Relationship Id="rId10" Type="http://schemas.openxmlformats.org/officeDocument/2006/relationships/slide" Target="slides/slide5.xml"/><Relationship Id="rId54" Type="http://schemas.openxmlformats.org/officeDocument/2006/relationships/font" Target="fonts/SourceSansPro-boldItalic.fntdata"/><Relationship Id="rId13" Type="http://schemas.openxmlformats.org/officeDocument/2006/relationships/slide" Target="slides/slide8.xml"/><Relationship Id="rId12" Type="http://schemas.openxmlformats.org/officeDocument/2006/relationships/slide" Target="slides/slide7.xml"/><Relationship Id="rId56" Type="http://schemas.openxmlformats.org/officeDocument/2006/relationships/font" Target="fonts/Comfortaa-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10640ed35b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10640ed35b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6" name="Shape 596"/>
        <p:cNvGrpSpPr/>
        <p:nvPr/>
      </p:nvGrpSpPr>
      <p:grpSpPr>
        <a:xfrm>
          <a:off x="0" y="0"/>
          <a:ext cx="0" cy="0"/>
          <a:chOff x="0" y="0"/>
          <a:chExt cx="0" cy="0"/>
        </a:xfrm>
      </p:grpSpPr>
      <p:sp>
        <p:nvSpPr>
          <p:cNvPr id="597" name="Google Shape;597;g10550c80e0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8" name="Google Shape;598;g10550c80e0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10550c80e0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10550c80e0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10550c80e08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10550c80e08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0" name="Shape 620"/>
        <p:cNvGrpSpPr/>
        <p:nvPr/>
      </p:nvGrpSpPr>
      <p:grpSpPr>
        <a:xfrm>
          <a:off x="0" y="0"/>
          <a:ext cx="0" cy="0"/>
          <a:chOff x="0" y="0"/>
          <a:chExt cx="0" cy="0"/>
        </a:xfrm>
      </p:grpSpPr>
      <p:sp>
        <p:nvSpPr>
          <p:cNvPr id="621" name="Google Shape;621;g10550c80e0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2" name="Google Shape;622;g10550c80e0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8" name="Shape 628"/>
        <p:cNvGrpSpPr/>
        <p:nvPr/>
      </p:nvGrpSpPr>
      <p:grpSpPr>
        <a:xfrm>
          <a:off x="0" y="0"/>
          <a:ext cx="0" cy="0"/>
          <a:chOff x="0" y="0"/>
          <a:chExt cx="0" cy="0"/>
        </a:xfrm>
      </p:grpSpPr>
      <p:sp>
        <p:nvSpPr>
          <p:cNvPr id="629" name="Google Shape;629;g52d32caf41_0_25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0" name="Google Shape;630;g52d32caf41_0_25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cae90d5004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cae90d5004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6" name="Shape 526"/>
        <p:cNvGrpSpPr/>
        <p:nvPr/>
      </p:nvGrpSpPr>
      <p:grpSpPr>
        <a:xfrm>
          <a:off x="0" y="0"/>
          <a:ext cx="0" cy="0"/>
          <a:chOff x="0" y="0"/>
          <a:chExt cx="0" cy="0"/>
        </a:xfrm>
      </p:grpSpPr>
      <p:sp>
        <p:nvSpPr>
          <p:cNvPr id="527" name="Google Shape;527;g52d32caf4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8" name="Google Shape;528;g52d32caf4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6" name="Shape 536"/>
        <p:cNvGrpSpPr/>
        <p:nvPr/>
      </p:nvGrpSpPr>
      <p:grpSpPr>
        <a:xfrm>
          <a:off x="0" y="0"/>
          <a:ext cx="0" cy="0"/>
          <a:chOff x="0" y="0"/>
          <a:chExt cx="0" cy="0"/>
        </a:xfrm>
      </p:grpSpPr>
      <p:sp>
        <p:nvSpPr>
          <p:cNvPr id="537" name="Google Shape;537;g52d32caf4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8" name="Google Shape;538;g52d32caf4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3" name="Shape 543"/>
        <p:cNvGrpSpPr/>
        <p:nvPr/>
      </p:nvGrpSpPr>
      <p:grpSpPr>
        <a:xfrm>
          <a:off x="0" y="0"/>
          <a:ext cx="0" cy="0"/>
          <a:chOff x="0" y="0"/>
          <a:chExt cx="0" cy="0"/>
        </a:xfrm>
      </p:grpSpPr>
      <p:sp>
        <p:nvSpPr>
          <p:cNvPr id="544" name="Google Shape;544;g52d32caf4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5" name="Google Shape;545;g52d32caf4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10640ed35b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10640ed35b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cae90d5004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cae90d5004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cae90d5004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9" name="Google Shape;569;gcae90d5004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5" name="Shape 575"/>
        <p:cNvGrpSpPr/>
        <p:nvPr/>
      </p:nvGrpSpPr>
      <p:grpSpPr>
        <a:xfrm>
          <a:off x="0" y="0"/>
          <a:ext cx="0" cy="0"/>
          <a:chOff x="0" y="0"/>
          <a:chExt cx="0" cy="0"/>
        </a:xfrm>
      </p:grpSpPr>
      <p:sp>
        <p:nvSpPr>
          <p:cNvPr id="576" name="Google Shape;576;g10640ed35b2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7" name="Google Shape;577;g10640ed35b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2" name="Shape 582"/>
        <p:cNvGrpSpPr/>
        <p:nvPr/>
      </p:nvGrpSpPr>
      <p:grpSpPr>
        <a:xfrm>
          <a:off x="0" y="0"/>
          <a:ext cx="0" cy="0"/>
          <a:chOff x="0" y="0"/>
          <a:chExt cx="0" cy="0"/>
        </a:xfrm>
      </p:grpSpPr>
      <p:sp>
        <p:nvSpPr>
          <p:cNvPr id="583" name="Google Shape;583;gcae90d5004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4" name="Google Shape;584;gcae90d5004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9" name="Shape 9"/>
        <p:cNvGrpSpPr/>
        <p:nvPr/>
      </p:nvGrpSpPr>
      <p:grpSpPr>
        <a:xfrm>
          <a:off x="0" y="0"/>
          <a:ext cx="0" cy="0"/>
          <a:chOff x="0" y="0"/>
          <a:chExt cx="0" cy="0"/>
        </a:xfrm>
      </p:grpSpPr>
      <p:sp>
        <p:nvSpPr>
          <p:cNvPr id="10" name="Google Shape;10;p2"/>
          <p:cNvSpPr/>
          <p:nvPr/>
        </p:nvSpPr>
        <p:spPr>
          <a:xfrm>
            <a:off x="1797875" y="652375"/>
            <a:ext cx="5688401" cy="3992938"/>
          </a:xfrm>
          <a:custGeom>
            <a:rect b="b" l="l" r="r" t="t"/>
            <a:pathLst>
              <a:path extrusionOk="0" h="14030" w="13796">
                <a:moveTo>
                  <a:pt x="11018" y="1"/>
                </a:moveTo>
                <a:lnTo>
                  <a:pt x="0" y="3021"/>
                </a:lnTo>
                <a:lnTo>
                  <a:pt x="2769" y="14030"/>
                </a:lnTo>
                <a:cubicBezTo>
                  <a:pt x="5639" y="13612"/>
                  <a:pt x="8500" y="13135"/>
                  <a:pt x="11353" y="12608"/>
                </a:cubicBezTo>
                <a:cubicBezTo>
                  <a:pt x="11294" y="11771"/>
                  <a:pt x="11244" y="10935"/>
                  <a:pt x="11202" y="10098"/>
                </a:cubicBezTo>
                <a:cubicBezTo>
                  <a:pt x="12064" y="9789"/>
                  <a:pt x="12925" y="9504"/>
                  <a:pt x="13795" y="9245"/>
                </a:cubicBezTo>
                <a:cubicBezTo>
                  <a:pt x="12917" y="9128"/>
                  <a:pt x="12039" y="9036"/>
                  <a:pt x="11152" y="8985"/>
                </a:cubicBezTo>
                <a:cubicBezTo>
                  <a:pt x="11018" y="5999"/>
                  <a:pt x="10976" y="3004"/>
                  <a:pt x="110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243661" y="709114"/>
            <a:ext cx="5467809" cy="3684842"/>
          </a:xfrm>
          <a:custGeom>
            <a:rect b="b" l="l" r="r" t="t"/>
            <a:pathLst>
              <a:path extrusionOk="0" h="13189" w="13261">
                <a:moveTo>
                  <a:pt x="11288" y="337"/>
                </a:moveTo>
                <a:cubicBezTo>
                  <a:pt x="10886" y="3230"/>
                  <a:pt x="10563" y="6138"/>
                  <a:pt x="10326" y="9047"/>
                </a:cubicBezTo>
                <a:lnTo>
                  <a:pt x="10326" y="9047"/>
                </a:lnTo>
                <a:cubicBezTo>
                  <a:pt x="10302" y="9119"/>
                  <a:pt x="10324" y="9201"/>
                  <a:pt x="10411" y="9227"/>
                </a:cubicBezTo>
                <a:lnTo>
                  <a:pt x="10411" y="9227"/>
                </a:lnTo>
                <a:cubicBezTo>
                  <a:pt x="10424" y="9231"/>
                  <a:pt x="10437" y="9234"/>
                  <a:pt x="10451" y="9235"/>
                </a:cubicBezTo>
                <a:lnTo>
                  <a:pt x="10451" y="9235"/>
                </a:lnTo>
                <a:cubicBezTo>
                  <a:pt x="11077" y="9356"/>
                  <a:pt x="11699" y="9489"/>
                  <a:pt x="12316" y="9639"/>
                </a:cubicBezTo>
                <a:lnTo>
                  <a:pt x="12316" y="9639"/>
                </a:lnTo>
                <a:cubicBezTo>
                  <a:pt x="11658" y="9760"/>
                  <a:pt x="11003" y="9893"/>
                  <a:pt x="10349" y="10035"/>
                </a:cubicBezTo>
                <a:cubicBezTo>
                  <a:pt x="10282" y="10060"/>
                  <a:pt x="10232" y="10118"/>
                  <a:pt x="10232" y="10194"/>
                </a:cubicBezTo>
                <a:cubicBezTo>
                  <a:pt x="10177" y="10980"/>
                  <a:pt x="10122" y="11767"/>
                  <a:pt x="10073" y="12553"/>
                </a:cubicBezTo>
                <a:lnTo>
                  <a:pt x="10073" y="12553"/>
                </a:lnTo>
                <a:cubicBezTo>
                  <a:pt x="7267" y="12713"/>
                  <a:pt x="4468" y="12818"/>
                  <a:pt x="1662" y="12876"/>
                </a:cubicBezTo>
                <a:lnTo>
                  <a:pt x="1662" y="12876"/>
                </a:lnTo>
                <a:cubicBezTo>
                  <a:pt x="1214" y="9210"/>
                  <a:pt x="774" y="5551"/>
                  <a:pt x="334" y="1893"/>
                </a:cubicBezTo>
                <a:lnTo>
                  <a:pt x="334" y="1893"/>
                </a:lnTo>
                <a:lnTo>
                  <a:pt x="11288" y="337"/>
                </a:lnTo>
                <a:close/>
                <a:moveTo>
                  <a:pt x="11464" y="0"/>
                </a:moveTo>
                <a:cubicBezTo>
                  <a:pt x="11452" y="0"/>
                  <a:pt x="11440" y="1"/>
                  <a:pt x="11428" y="4"/>
                </a:cubicBezTo>
                <a:lnTo>
                  <a:pt x="117" y="1610"/>
                </a:lnTo>
                <a:cubicBezTo>
                  <a:pt x="50" y="1627"/>
                  <a:pt x="0" y="1686"/>
                  <a:pt x="9" y="1761"/>
                </a:cubicBezTo>
                <a:cubicBezTo>
                  <a:pt x="460" y="5517"/>
                  <a:pt x="912" y="9273"/>
                  <a:pt x="1364" y="13038"/>
                </a:cubicBezTo>
                <a:cubicBezTo>
                  <a:pt x="1364" y="13122"/>
                  <a:pt x="1439" y="13189"/>
                  <a:pt x="1523" y="13189"/>
                </a:cubicBezTo>
                <a:cubicBezTo>
                  <a:pt x="4426" y="13130"/>
                  <a:pt x="7320" y="13021"/>
                  <a:pt x="10223" y="12854"/>
                </a:cubicBezTo>
                <a:cubicBezTo>
                  <a:pt x="10307" y="12854"/>
                  <a:pt x="10374" y="12787"/>
                  <a:pt x="10374" y="12703"/>
                </a:cubicBezTo>
                <a:cubicBezTo>
                  <a:pt x="10421" y="11909"/>
                  <a:pt x="10477" y="11116"/>
                  <a:pt x="10532" y="10322"/>
                </a:cubicBezTo>
                <a:lnTo>
                  <a:pt x="10532" y="10322"/>
                </a:lnTo>
                <a:cubicBezTo>
                  <a:pt x="11386" y="10130"/>
                  <a:pt x="12240" y="9962"/>
                  <a:pt x="13101" y="9817"/>
                </a:cubicBezTo>
                <a:cubicBezTo>
                  <a:pt x="13260" y="9792"/>
                  <a:pt x="13243" y="9549"/>
                  <a:pt x="13101" y="9516"/>
                </a:cubicBezTo>
                <a:cubicBezTo>
                  <a:pt x="12290" y="9301"/>
                  <a:pt x="11471" y="9117"/>
                  <a:pt x="10645" y="8955"/>
                </a:cubicBezTo>
                <a:lnTo>
                  <a:pt x="10645" y="8955"/>
                </a:lnTo>
                <a:cubicBezTo>
                  <a:pt x="10894" y="6022"/>
                  <a:pt x="11217" y="3105"/>
                  <a:pt x="11629" y="197"/>
                </a:cubicBezTo>
                <a:cubicBezTo>
                  <a:pt x="11651" y="92"/>
                  <a:pt x="11566" y="0"/>
                  <a:pt x="114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 name="Google Shape;12;p2"/>
          <p:cNvSpPr txBox="1"/>
          <p:nvPr>
            <p:ph idx="1" type="subTitle"/>
          </p:nvPr>
        </p:nvSpPr>
        <p:spPr>
          <a:xfrm flipH="1">
            <a:off x="3326150" y="3427650"/>
            <a:ext cx="2496300" cy="622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2800"/>
              <a:buNone/>
              <a:defRPr sz="1350">
                <a:solidFill>
                  <a:schemeClr val="accent3"/>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grpSp>
        <p:nvGrpSpPr>
          <p:cNvPr id="13" name="Google Shape;13;p2"/>
          <p:cNvGrpSpPr/>
          <p:nvPr/>
        </p:nvGrpSpPr>
        <p:grpSpPr>
          <a:xfrm rot="-5400000">
            <a:off x="51826" y="196600"/>
            <a:ext cx="1888761" cy="1762891"/>
            <a:chOff x="7280351" y="0"/>
            <a:chExt cx="1888761" cy="1762891"/>
          </a:xfrm>
        </p:grpSpPr>
        <p:sp>
          <p:nvSpPr>
            <p:cNvPr id="14" name="Google Shape;14;p2"/>
            <p:cNvSpPr/>
            <p:nvPr/>
          </p:nvSpPr>
          <p:spPr>
            <a:xfrm>
              <a:off x="7712693" y="55876"/>
              <a:ext cx="264710" cy="134652"/>
            </a:xfrm>
            <a:custGeom>
              <a:rect b="b" l="l" r="r" t="t"/>
              <a:pathLst>
                <a:path extrusionOk="0" h="1964" w="3861">
                  <a:moveTo>
                    <a:pt x="1883" y="0"/>
                  </a:moveTo>
                  <a:cubicBezTo>
                    <a:pt x="1816" y="0"/>
                    <a:pt x="1745" y="27"/>
                    <a:pt x="1680" y="88"/>
                  </a:cubicBezTo>
                  <a:cubicBezTo>
                    <a:pt x="1560" y="184"/>
                    <a:pt x="1488" y="329"/>
                    <a:pt x="1440" y="485"/>
                  </a:cubicBezTo>
                  <a:cubicBezTo>
                    <a:pt x="1043" y="449"/>
                    <a:pt x="658" y="425"/>
                    <a:pt x="262" y="413"/>
                  </a:cubicBezTo>
                  <a:cubicBezTo>
                    <a:pt x="258" y="413"/>
                    <a:pt x="255" y="413"/>
                    <a:pt x="251" y="413"/>
                  </a:cubicBezTo>
                  <a:cubicBezTo>
                    <a:pt x="55" y="413"/>
                    <a:pt x="1" y="750"/>
                    <a:pt x="213" y="786"/>
                  </a:cubicBezTo>
                  <a:cubicBezTo>
                    <a:pt x="598" y="846"/>
                    <a:pt x="971" y="882"/>
                    <a:pt x="1355" y="930"/>
                  </a:cubicBezTo>
                  <a:cubicBezTo>
                    <a:pt x="1355" y="978"/>
                    <a:pt x="1343" y="1026"/>
                    <a:pt x="1343" y="1074"/>
                  </a:cubicBezTo>
                  <a:cubicBezTo>
                    <a:pt x="1343" y="1326"/>
                    <a:pt x="1367" y="1687"/>
                    <a:pt x="1584" y="1831"/>
                  </a:cubicBezTo>
                  <a:lnTo>
                    <a:pt x="1584" y="1843"/>
                  </a:lnTo>
                  <a:cubicBezTo>
                    <a:pt x="1623" y="1926"/>
                    <a:pt x="1697" y="1964"/>
                    <a:pt x="1768" y="1964"/>
                  </a:cubicBezTo>
                  <a:cubicBezTo>
                    <a:pt x="1872" y="1964"/>
                    <a:pt x="1968" y="1883"/>
                    <a:pt x="1932" y="1747"/>
                  </a:cubicBezTo>
                  <a:cubicBezTo>
                    <a:pt x="1932" y="1747"/>
                    <a:pt x="1932" y="1735"/>
                    <a:pt x="1920" y="1735"/>
                  </a:cubicBezTo>
                  <a:cubicBezTo>
                    <a:pt x="2005" y="1567"/>
                    <a:pt x="1944" y="1375"/>
                    <a:pt x="1957" y="1170"/>
                  </a:cubicBezTo>
                  <a:cubicBezTo>
                    <a:pt x="1957" y="1110"/>
                    <a:pt x="1969" y="1062"/>
                    <a:pt x="1981" y="1002"/>
                  </a:cubicBezTo>
                  <a:cubicBezTo>
                    <a:pt x="2449" y="1050"/>
                    <a:pt x="2918" y="1098"/>
                    <a:pt x="3387" y="1182"/>
                  </a:cubicBezTo>
                  <a:cubicBezTo>
                    <a:pt x="3406" y="1185"/>
                    <a:pt x="3424" y="1186"/>
                    <a:pt x="3442" y="1186"/>
                  </a:cubicBezTo>
                  <a:cubicBezTo>
                    <a:pt x="3802" y="1186"/>
                    <a:pt x="3860" y="629"/>
                    <a:pt x="3459" y="617"/>
                  </a:cubicBezTo>
                  <a:cubicBezTo>
                    <a:pt x="3014" y="605"/>
                    <a:pt x="2570" y="569"/>
                    <a:pt x="2125" y="533"/>
                  </a:cubicBezTo>
                  <a:cubicBezTo>
                    <a:pt x="2137" y="485"/>
                    <a:pt x="2149" y="425"/>
                    <a:pt x="2161" y="365"/>
                  </a:cubicBezTo>
                  <a:cubicBezTo>
                    <a:pt x="2195" y="167"/>
                    <a:pt x="2051" y="0"/>
                    <a:pt x="18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5" name="Google Shape;15;p2"/>
            <p:cNvSpPr/>
            <p:nvPr/>
          </p:nvSpPr>
          <p:spPr>
            <a:xfrm>
              <a:off x="8170674" y="0"/>
              <a:ext cx="220695" cy="178667"/>
            </a:xfrm>
            <a:custGeom>
              <a:rect b="b" l="l" r="r" t="t"/>
              <a:pathLst>
                <a:path extrusionOk="0" h="2606" w="3219">
                  <a:moveTo>
                    <a:pt x="1661" y="0"/>
                  </a:moveTo>
                  <a:cubicBezTo>
                    <a:pt x="1570" y="0"/>
                    <a:pt x="1478" y="41"/>
                    <a:pt x="1419" y="134"/>
                  </a:cubicBezTo>
                  <a:cubicBezTo>
                    <a:pt x="1251" y="374"/>
                    <a:pt x="1155" y="651"/>
                    <a:pt x="1095" y="951"/>
                  </a:cubicBezTo>
                  <a:cubicBezTo>
                    <a:pt x="818" y="951"/>
                    <a:pt x="542" y="963"/>
                    <a:pt x="265" y="975"/>
                  </a:cubicBezTo>
                  <a:cubicBezTo>
                    <a:pt x="1" y="987"/>
                    <a:pt x="1" y="1360"/>
                    <a:pt x="265" y="1372"/>
                  </a:cubicBezTo>
                  <a:cubicBezTo>
                    <a:pt x="530" y="1384"/>
                    <a:pt x="794" y="1396"/>
                    <a:pt x="1071" y="1396"/>
                  </a:cubicBezTo>
                  <a:cubicBezTo>
                    <a:pt x="1059" y="1745"/>
                    <a:pt x="1107" y="2093"/>
                    <a:pt x="1191" y="2406"/>
                  </a:cubicBezTo>
                  <a:cubicBezTo>
                    <a:pt x="1224" y="2545"/>
                    <a:pt x="1328" y="2605"/>
                    <a:pt x="1437" y="2605"/>
                  </a:cubicBezTo>
                  <a:cubicBezTo>
                    <a:pt x="1601" y="2605"/>
                    <a:pt x="1775" y="2467"/>
                    <a:pt x="1732" y="2250"/>
                  </a:cubicBezTo>
                  <a:cubicBezTo>
                    <a:pt x="1672" y="1949"/>
                    <a:pt x="1672" y="1685"/>
                    <a:pt x="1696" y="1408"/>
                  </a:cubicBezTo>
                  <a:lnTo>
                    <a:pt x="1696" y="1408"/>
                  </a:lnTo>
                  <a:cubicBezTo>
                    <a:pt x="2092" y="1420"/>
                    <a:pt x="2489" y="1420"/>
                    <a:pt x="2886" y="1432"/>
                  </a:cubicBezTo>
                  <a:cubicBezTo>
                    <a:pt x="2889" y="1432"/>
                    <a:pt x="2893" y="1432"/>
                    <a:pt x="2897" y="1432"/>
                  </a:cubicBezTo>
                  <a:cubicBezTo>
                    <a:pt x="3215" y="1432"/>
                    <a:pt x="3219" y="915"/>
                    <a:pt x="2907" y="915"/>
                  </a:cubicBezTo>
                  <a:cubicBezTo>
                    <a:pt x="2900" y="915"/>
                    <a:pt x="2893" y="915"/>
                    <a:pt x="2886" y="915"/>
                  </a:cubicBezTo>
                  <a:cubicBezTo>
                    <a:pt x="2513" y="927"/>
                    <a:pt x="2153" y="927"/>
                    <a:pt x="1780" y="939"/>
                  </a:cubicBezTo>
                  <a:cubicBezTo>
                    <a:pt x="1828" y="747"/>
                    <a:pt x="1876" y="555"/>
                    <a:pt x="1936" y="350"/>
                  </a:cubicBezTo>
                  <a:cubicBezTo>
                    <a:pt x="1991" y="140"/>
                    <a:pt x="1828" y="0"/>
                    <a:pt x="16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6" name="Google Shape;16;p2"/>
            <p:cNvSpPr/>
            <p:nvPr/>
          </p:nvSpPr>
          <p:spPr>
            <a:xfrm>
              <a:off x="8590192" y="21322"/>
              <a:ext cx="206708" cy="175376"/>
            </a:xfrm>
            <a:custGeom>
              <a:rect b="b" l="l" r="r" t="t"/>
              <a:pathLst>
                <a:path extrusionOk="0" h="2558" w="3015">
                  <a:moveTo>
                    <a:pt x="1413" y="0"/>
                  </a:moveTo>
                  <a:cubicBezTo>
                    <a:pt x="1278" y="0"/>
                    <a:pt x="1142" y="93"/>
                    <a:pt x="1118" y="280"/>
                  </a:cubicBezTo>
                  <a:cubicBezTo>
                    <a:pt x="1094" y="496"/>
                    <a:pt x="1094" y="712"/>
                    <a:pt x="1094" y="929"/>
                  </a:cubicBezTo>
                  <a:cubicBezTo>
                    <a:pt x="806" y="929"/>
                    <a:pt x="529" y="941"/>
                    <a:pt x="253" y="953"/>
                  </a:cubicBezTo>
                  <a:cubicBezTo>
                    <a:pt x="0" y="965"/>
                    <a:pt x="0" y="1338"/>
                    <a:pt x="253" y="1350"/>
                  </a:cubicBezTo>
                  <a:cubicBezTo>
                    <a:pt x="541" y="1374"/>
                    <a:pt x="818" y="1374"/>
                    <a:pt x="1106" y="1386"/>
                  </a:cubicBezTo>
                  <a:cubicBezTo>
                    <a:pt x="1118" y="1698"/>
                    <a:pt x="1154" y="2011"/>
                    <a:pt x="1166" y="2323"/>
                  </a:cubicBezTo>
                  <a:cubicBezTo>
                    <a:pt x="1179" y="2480"/>
                    <a:pt x="1296" y="2558"/>
                    <a:pt x="1413" y="2558"/>
                  </a:cubicBezTo>
                  <a:cubicBezTo>
                    <a:pt x="1530" y="2558"/>
                    <a:pt x="1647" y="2480"/>
                    <a:pt x="1659" y="2323"/>
                  </a:cubicBezTo>
                  <a:cubicBezTo>
                    <a:pt x="1683" y="2023"/>
                    <a:pt x="1707" y="1710"/>
                    <a:pt x="1731" y="1398"/>
                  </a:cubicBezTo>
                  <a:cubicBezTo>
                    <a:pt x="2044" y="1410"/>
                    <a:pt x="2369" y="1410"/>
                    <a:pt x="2693" y="1410"/>
                  </a:cubicBezTo>
                  <a:cubicBezTo>
                    <a:pt x="2697" y="1410"/>
                    <a:pt x="2700" y="1410"/>
                    <a:pt x="2704" y="1410"/>
                  </a:cubicBezTo>
                  <a:cubicBezTo>
                    <a:pt x="3014" y="1410"/>
                    <a:pt x="3014" y="893"/>
                    <a:pt x="2704" y="893"/>
                  </a:cubicBezTo>
                  <a:cubicBezTo>
                    <a:pt x="2700" y="893"/>
                    <a:pt x="2697" y="893"/>
                    <a:pt x="2693" y="893"/>
                  </a:cubicBezTo>
                  <a:lnTo>
                    <a:pt x="1743" y="905"/>
                  </a:lnTo>
                  <a:cubicBezTo>
                    <a:pt x="1743" y="700"/>
                    <a:pt x="1731" y="484"/>
                    <a:pt x="1707" y="280"/>
                  </a:cubicBezTo>
                  <a:cubicBezTo>
                    <a:pt x="1683" y="93"/>
                    <a:pt x="1548" y="0"/>
                    <a:pt x="1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7" name="Google Shape;17;p2"/>
            <p:cNvSpPr/>
            <p:nvPr/>
          </p:nvSpPr>
          <p:spPr>
            <a:xfrm>
              <a:off x="8948349" y="22282"/>
              <a:ext cx="220763" cy="194985"/>
            </a:xfrm>
            <a:custGeom>
              <a:rect b="b" l="l" r="r" t="t"/>
              <a:pathLst>
                <a:path extrusionOk="0" h="2844" w="3220">
                  <a:moveTo>
                    <a:pt x="1782" y="1"/>
                  </a:moveTo>
                  <a:cubicBezTo>
                    <a:pt x="1668" y="1"/>
                    <a:pt x="1558" y="63"/>
                    <a:pt x="1520" y="206"/>
                  </a:cubicBezTo>
                  <a:cubicBezTo>
                    <a:pt x="1436" y="482"/>
                    <a:pt x="1376" y="759"/>
                    <a:pt x="1316" y="1035"/>
                  </a:cubicBezTo>
                  <a:cubicBezTo>
                    <a:pt x="967" y="987"/>
                    <a:pt x="619" y="951"/>
                    <a:pt x="270" y="903"/>
                  </a:cubicBezTo>
                  <a:cubicBezTo>
                    <a:pt x="263" y="902"/>
                    <a:pt x="257" y="902"/>
                    <a:pt x="250" y="902"/>
                  </a:cubicBezTo>
                  <a:cubicBezTo>
                    <a:pt x="50" y="902"/>
                    <a:pt x="1" y="1253"/>
                    <a:pt x="222" y="1288"/>
                  </a:cubicBezTo>
                  <a:cubicBezTo>
                    <a:pt x="559" y="1348"/>
                    <a:pt x="895" y="1396"/>
                    <a:pt x="1232" y="1456"/>
                  </a:cubicBezTo>
                  <a:cubicBezTo>
                    <a:pt x="1148" y="1816"/>
                    <a:pt x="1075" y="2189"/>
                    <a:pt x="1003" y="2550"/>
                  </a:cubicBezTo>
                  <a:cubicBezTo>
                    <a:pt x="967" y="2725"/>
                    <a:pt x="1109" y="2843"/>
                    <a:pt x="1244" y="2843"/>
                  </a:cubicBezTo>
                  <a:cubicBezTo>
                    <a:pt x="1331" y="2843"/>
                    <a:pt x="1415" y="2795"/>
                    <a:pt x="1448" y="2682"/>
                  </a:cubicBezTo>
                  <a:cubicBezTo>
                    <a:pt x="1556" y="2297"/>
                    <a:pt x="1677" y="1925"/>
                    <a:pt x="1785" y="1540"/>
                  </a:cubicBezTo>
                  <a:cubicBezTo>
                    <a:pt x="2121" y="1588"/>
                    <a:pt x="2470" y="1648"/>
                    <a:pt x="2806" y="1708"/>
                  </a:cubicBezTo>
                  <a:cubicBezTo>
                    <a:pt x="2826" y="1712"/>
                    <a:pt x="2845" y="1713"/>
                    <a:pt x="2863" y="1713"/>
                  </a:cubicBezTo>
                  <a:cubicBezTo>
                    <a:pt x="3174" y="1713"/>
                    <a:pt x="3219" y="1249"/>
                    <a:pt x="2879" y="1215"/>
                  </a:cubicBezTo>
                  <a:cubicBezTo>
                    <a:pt x="2554" y="1179"/>
                    <a:pt x="2229" y="1143"/>
                    <a:pt x="1905" y="1095"/>
                  </a:cubicBezTo>
                  <a:cubicBezTo>
                    <a:pt x="1965" y="855"/>
                    <a:pt x="2025" y="614"/>
                    <a:pt x="2085" y="362"/>
                  </a:cubicBezTo>
                  <a:cubicBezTo>
                    <a:pt x="2136" y="144"/>
                    <a:pt x="1955" y="1"/>
                    <a:pt x="17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8" name="Google Shape;18;p2"/>
            <p:cNvSpPr/>
            <p:nvPr/>
          </p:nvSpPr>
          <p:spPr>
            <a:xfrm>
              <a:off x="7912751" y="260115"/>
              <a:ext cx="239069" cy="169069"/>
            </a:xfrm>
            <a:custGeom>
              <a:rect b="b" l="l" r="r" t="t"/>
              <a:pathLst>
                <a:path extrusionOk="0" h="2466" w="3487">
                  <a:moveTo>
                    <a:pt x="2219" y="0"/>
                  </a:moveTo>
                  <a:cubicBezTo>
                    <a:pt x="2135" y="0"/>
                    <a:pt x="2050" y="39"/>
                    <a:pt x="1996" y="127"/>
                  </a:cubicBezTo>
                  <a:cubicBezTo>
                    <a:pt x="1839" y="367"/>
                    <a:pt x="1755" y="631"/>
                    <a:pt x="1707" y="920"/>
                  </a:cubicBezTo>
                  <a:cubicBezTo>
                    <a:pt x="1226" y="920"/>
                    <a:pt x="733" y="944"/>
                    <a:pt x="253" y="968"/>
                  </a:cubicBezTo>
                  <a:cubicBezTo>
                    <a:pt x="0" y="980"/>
                    <a:pt x="0" y="1341"/>
                    <a:pt x="253" y="1353"/>
                  </a:cubicBezTo>
                  <a:cubicBezTo>
                    <a:pt x="721" y="1377"/>
                    <a:pt x="1202" y="1389"/>
                    <a:pt x="1683" y="1401"/>
                  </a:cubicBezTo>
                  <a:cubicBezTo>
                    <a:pt x="1695" y="1749"/>
                    <a:pt x="1767" y="2086"/>
                    <a:pt x="1900" y="2387"/>
                  </a:cubicBezTo>
                  <a:cubicBezTo>
                    <a:pt x="1922" y="2442"/>
                    <a:pt x="1968" y="2465"/>
                    <a:pt x="2016" y="2465"/>
                  </a:cubicBezTo>
                  <a:cubicBezTo>
                    <a:pt x="2093" y="2465"/>
                    <a:pt x="2176" y="2404"/>
                    <a:pt x="2176" y="2314"/>
                  </a:cubicBezTo>
                  <a:cubicBezTo>
                    <a:pt x="2164" y="2014"/>
                    <a:pt x="2152" y="1701"/>
                    <a:pt x="2188" y="1413"/>
                  </a:cubicBezTo>
                  <a:lnTo>
                    <a:pt x="3162" y="1413"/>
                  </a:lnTo>
                  <a:cubicBezTo>
                    <a:pt x="3486" y="1413"/>
                    <a:pt x="3486" y="908"/>
                    <a:pt x="3162" y="908"/>
                  </a:cubicBezTo>
                  <a:lnTo>
                    <a:pt x="2296" y="908"/>
                  </a:lnTo>
                  <a:cubicBezTo>
                    <a:pt x="2344" y="716"/>
                    <a:pt x="2416" y="523"/>
                    <a:pt x="2477" y="331"/>
                  </a:cubicBezTo>
                  <a:cubicBezTo>
                    <a:pt x="2531" y="135"/>
                    <a:pt x="2377" y="0"/>
                    <a:pt x="2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9" name="Google Shape;19;p2"/>
            <p:cNvSpPr/>
            <p:nvPr/>
          </p:nvSpPr>
          <p:spPr>
            <a:xfrm>
              <a:off x="8333846" y="241741"/>
              <a:ext cx="256414" cy="192105"/>
            </a:xfrm>
            <a:custGeom>
              <a:rect b="b" l="l" r="r" t="t"/>
              <a:pathLst>
                <a:path extrusionOk="0" h="2802" w="3740">
                  <a:moveTo>
                    <a:pt x="1666" y="1"/>
                  </a:moveTo>
                  <a:cubicBezTo>
                    <a:pt x="1534" y="1"/>
                    <a:pt x="1401" y="88"/>
                    <a:pt x="1395" y="262"/>
                  </a:cubicBezTo>
                  <a:cubicBezTo>
                    <a:pt x="1383" y="371"/>
                    <a:pt x="1383" y="479"/>
                    <a:pt x="1383" y="587"/>
                  </a:cubicBezTo>
                  <a:cubicBezTo>
                    <a:pt x="987" y="599"/>
                    <a:pt x="590" y="623"/>
                    <a:pt x="217" y="683"/>
                  </a:cubicBezTo>
                  <a:cubicBezTo>
                    <a:pt x="1" y="707"/>
                    <a:pt x="1" y="984"/>
                    <a:pt x="217" y="1008"/>
                  </a:cubicBezTo>
                  <a:cubicBezTo>
                    <a:pt x="590" y="1056"/>
                    <a:pt x="987" y="1092"/>
                    <a:pt x="1383" y="1092"/>
                  </a:cubicBezTo>
                  <a:cubicBezTo>
                    <a:pt x="1395" y="1597"/>
                    <a:pt x="1431" y="2102"/>
                    <a:pt x="1455" y="2594"/>
                  </a:cubicBezTo>
                  <a:cubicBezTo>
                    <a:pt x="1461" y="2733"/>
                    <a:pt x="1564" y="2802"/>
                    <a:pt x="1666" y="2802"/>
                  </a:cubicBezTo>
                  <a:cubicBezTo>
                    <a:pt x="1768" y="2802"/>
                    <a:pt x="1870" y="2733"/>
                    <a:pt x="1876" y="2594"/>
                  </a:cubicBezTo>
                  <a:cubicBezTo>
                    <a:pt x="1900" y="2102"/>
                    <a:pt x="1936" y="1597"/>
                    <a:pt x="1948" y="1104"/>
                  </a:cubicBezTo>
                  <a:cubicBezTo>
                    <a:pt x="2441" y="1104"/>
                    <a:pt x="2934" y="1092"/>
                    <a:pt x="3415" y="1092"/>
                  </a:cubicBezTo>
                  <a:cubicBezTo>
                    <a:pt x="3419" y="1092"/>
                    <a:pt x="3422" y="1092"/>
                    <a:pt x="3426" y="1092"/>
                  </a:cubicBezTo>
                  <a:cubicBezTo>
                    <a:pt x="3739" y="1092"/>
                    <a:pt x="3736" y="587"/>
                    <a:pt x="3415" y="587"/>
                  </a:cubicBezTo>
                  <a:cubicBezTo>
                    <a:pt x="3255" y="591"/>
                    <a:pt x="3093" y="592"/>
                    <a:pt x="2930" y="592"/>
                  </a:cubicBezTo>
                  <a:cubicBezTo>
                    <a:pt x="2605" y="592"/>
                    <a:pt x="2277" y="587"/>
                    <a:pt x="1948" y="587"/>
                  </a:cubicBezTo>
                  <a:cubicBezTo>
                    <a:pt x="1948" y="479"/>
                    <a:pt x="1948" y="371"/>
                    <a:pt x="1936" y="262"/>
                  </a:cubicBezTo>
                  <a:cubicBezTo>
                    <a:pt x="1930" y="88"/>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0" name="Google Shape;20;p2"/>
            <p:cNvSpPr/>
            <p:nvPr/>
          </p:nvSpPr>
          <p:spPr>
            <a:xfrm>
              <a:off x="8712160" y="264023"/>
              <a:ext cx="234955" cy="169206"/>
            </a:xfrm>
            <a:custGeom>
              <a:rect b="b" l="l" r="r" t="t"/>
              <a:pathLst>
                <a:path extrusionOk="0" h="2468" w="3427">
                  <a:moveTo>
                    <a:pt x="1387" y="0"/>
                  </a:moveTo>
                  <a:cubicBezTo>
                    <a:pt x="1278" y="0"/>
                    <a:pt x="1167" y="76"/>
                    <a:pt x="1143" y="226"/>
                  </a:cubicBezTo>
                  <a:cubicBezTo>
                    <a:pt x="1119" y="454"/>
                    <a:pt x="1106" y="683"/>
                    <a:pt x="1119" y="911"/>
                  </a:cubicBezTo>
                  <a:cubicBezTo>
                    <a:pt x="818" y="911"/>
                    <a:pt x="517" y="923"/>
                    <a:pt x="217" y="935"/>
                  </a:cubicBezTo>
                  <a:cubicBezTo>
                    <a:pt x="1" y="935"/>
                    <a:pt x="1" y="1272"/>
                    <a:pt x="217" y="1272"/>
                  </a:cubicBezTo>
                  <a:cubicBezTo>
                    <a:pt x="517" y="1284"/>
                    <a:pt x="830" y="1296"/>
                    <a:pt x="1131" y="1296"/>
                  </a:cubicBezTo>
                  <a:cubicBezTo>
                    <a:pt x="1143" y="1620"/>
                    <a:pt x="1167" y="1957"/>
                    <a:pt x="1179" y="2269"/>
                  </a:cubicBezTo>
                  <a:cubicBezTo>
                    <a:pt x="1185" y="2402"/>
                    <a:pt x="1287" y="2468"/>
                    <a:pt x="1387" y="2468"/>
                  </a:cubicBezTo>
                  <a:cubicBezTo>
                    <a:pt x="1488" y="2468"/>
                    <a:pt x="1587" y="2402"/>
                    <a:pt x="1587" y="2269"/>
                  </a:cubicBezTo>
                  <a:cubicBezTo>
                    <a:pt x="1599" y="1957"/>
                    <a:pt x="1623" y="1632"/>
                    <a:pt x="1647" y="1308"/>
                  </a:cubicBezTo>
                  <a:cubicBezTo>
                    <a:pt x="2140" y="1320"/>
                    <a:pt x="2633" y="1332"/>
                    <a:pt x="3126" y="1344"/>
                  </a:cubicBezTo>
                  <a:cubicBezTo>
                    <a:pt x="3427" y="1344"/>
                    <a:pt x="3427" y="863"/>
                    <a:pt x="3126" y="863"/>
                  </a:cubicBezTo>
                  <a:cubicBezTo>
                    <a:pt x="2633" y="875"/>
                    <a:pt x="2152" y="887"/>
                    <a:pt x="1659" y="899"/>
                  </a:cubicBezTo>
                  <a:cubicBezTo>
                    <a:pt x="1659" y="671"/>
                    <a:pt x="1647" y="442"/>
                    <a:pt x="1623" y="226"/>
                  </a:cubicBezTo>
                  <a:cubicBezTo>
                    <a:pt x="1605" y="76"/>
                    <a:pt x="1497" y="0"/>
                    <a:pt x="1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1" name="Google Shape;21;p2"/>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2" name="Google Shape;22;p2"/>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3" name="Google Shape;23;p2"/>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4" name="Google Shape;24;p2"/>
            <p:cNvSpPr/>
            <p:nvPr/>
          </p:nvSpPr>
          <p:spPr>
            <a:xfrm>
              <a:off x="7912751" y="724676"/>
              <a:ext cx="239069" cy="168726"/>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5" name="Google Shape;25;p2"/>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6" name="Google Shape;26;p2"/>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7" name="Google Shape;27;p2"/>
            <p:cNvSpPr/>
            <p:nvPr/>
          </p:nvSpPr>
          <p:spPr>
            <a:xfrm>
              <a:off x="7712488" y="520025"/>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8" name="Google Shape;28;p2"/>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29" name="Google Shape;29;p2"/>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0" name="Google Shape;30;p2"/>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1" name="Google Shape;31;p2"/>
            <p:cNvSpPr/>
            <p:nvPr/>
          </p:nvSpPr>
          <p:spPr>
            <a:xfrm>
              <a:off x="7912751" y="724676"/>
              <a:ext cx="239069" cy="168726"/>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2" name="Google Shape;32;p2"/>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3" name="Google Shape;33;p2"/>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4" name="Google Shape;34;p2"/>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5" name="Google Shape;35;p2"/>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6" name="Google Shape;36;p2"/>
            <p:cNvSpPr/>
            <p:nvPr/>
          </p:nvSpPr>
          <p:spPr>
            <a:xfrm>
              <a:off x="8333846" y="1170588"/>
              <a:ext cx="256414" cy="191282"/>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7" name="Google Shape;37;p2"/>
            <p:cNvSpPr/>
            <p:nvPr/>
          </p:nvSpPr>
          <p:spPr>
            <a:xfrm>
              <a:off x="8712160" y="1192870"/>
              <a:ext cx="234955" cy="169206"/>
            </a:xfrm>
            <a:custGeom>
              <a:rect b="b" l="l" r="r" t="t"/>
              <a:pathLst>
                <a:path extrusionOk="0" h="2468" w="3427">
                  <a:moveTo>
                    <a:pt x="1387" y="0"/>
                  </a:moveTo>
                  <a:cubicBezTo>
                    <a:pt x="1278" y="0"/>
                    <a:pt x="1167" y="75"/>
                    <a:pt x="1143" y="225"/>
                  </a:cubicBezTo>
                  <a:cubicBezTo>
                    <a:pt x="1119" y="454"/>
                    <a:pt x="1106" y="670"/>
                    <a:pt x="1119" y="911"/>
                  </a:cubicBezTo>
                  <a:cubicBezTo>
                    <a:pt x="818" y="911"/>
                    <a:pt x="517" y="923"/>
                    <a:pt x="217" y="923"/>
                  </a:cubicBezTo>
                  <a:cubicBezTo>
                    <a:pt x="1" y="935"/>
                    <a:pt x="1" y="1271"/>
                    <a:pt x="217" y="1271"/>
                  </a:cubicBezTo>
                  <a:cubicBezTo>
                    <a:pt x="517" y="1283"/>
                    <a:pt x="830" y="1295"/>
                    <a:pt x="1131" y="1295"/>
                  </a:cubicBezTo>
                  <a:cubicBezTo>
                    <a:pt x="1143" y="1620"/>
                    <a:pt x="1167" y="1944"/>
                    <a:pt x="1179" y="2269"/>
                  </a:cubicBezTo>
                  <a:cubicBezTo>
                    <a:pt x="1185" y="2401"/>
                    <a:pt x="1287" y="2467"/>
                    <a:pt x="1387" y="2467"/>
                  </a:cubicBezTo>
                  <a:cubicBezTo>
                    <a:pt x="1488" y="2467"/>
                    <a:pt x="1587" y="2401"/>
                    <a:pt x="1587" y="2269"/>
                  </a:cubicBezTo>
                  <a:cubicBezTo>
                    <a:pt x="1599" y="1957"/>
                    <a:pt x="1623" y="1632"/>
                    <a:pt x="1647" y="1307"/>
                  </a:cubicBezTo>
                  <a:cubicBezTo>
                    <a:pt x="2140" y="1319"/>
                    <a:pt x="2633" y="1331"/>
                    <a:pt x="3126" y="1331"/>
                  </a:cubicBezTo>
                  <a:cubicBezTo>
                    <a:pt x="3130" y="1332"/>
                    <a:pt x="3133" y="1332"/>
                    <a:pt x="3137" y="1332"/>
                  </a:cubicBezTo>
                  <a:cubicBezTo>
                    <a:pt x="3426" y="1332"/>
                    <a:pt x="3423" y="863"/>
                    <a:pt x="3126" y="863"/>
                  </a:cubicBezTo>
                  <a:cubicBezTo>
                    <a:pt x="2633" y="875"/>
                    <a:pt x="2152" y="887"/>
                    <a:pt x="1659" y="887"/>
                  </a:cubicBezTo>
                  <a:cubicBezTo>
                    <a:pt x="1659" y="670"/>
                    <a:pt x="1647" y="442"/>
                    <a:pt x="1623" y="225"/>
                  </a:cubicBezTo>
                  <a:cubicBezTo>
                    <a:pt x="1605" y="75"/>
                    <a:pt x="1497" y="0"/>
                    <a:pt x="1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8" name="Google Shape;38;p2"/>
            <p:cNvSpPr/>
            <p:nvPr/>
          </p:nvSpPr>
          <p:spPr>
            <a:xfrm rot="-5564026">
              <a:off x="8888536" y="1560003"/>
              <a:ext cx="264644" cy="134996"/>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9" name="Google Shape;39;p2"/>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0" name="Google Shape;40;p2"/>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1" name="Google Shape;41;p2"/>
            <p:cNvSpPr/>
            <p:nvPr/>
          </p:nvSpPr>
          <p:spPr>
            <a:xfrm>
              <a:off x="8333846" y="1170588"/>
              <a:ext cx="256414" cy="191282"/>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2" name="Google Shape;42;p2"/>
            <p:cNvSpPr/>
            <p:nvPr/>
          </p:nvSpPr>
          <p:spPr>
            <a:xfrm>
              <a:off x="7712488" y="520025"/>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3" name="Google Shape;43;p2"/>
            <p:cNvSpPr/>
            <p:nvPr/>
          </p:nvSpPr>
          <p:spPr>
            <a:xfrm>
              <a:off x="7466088" y="287780"/>
              <a:ext cx="264642" cy="134995"/>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4" name="Google Shape;44;p2"/>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5" name="Google Shape;45;p2"/>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6" name="Google Shape;46;p2"/>
            <p:cNvSpPr/>
            <p:nvPr/>
          </p:nvSpPr>
          <p:spPr>
            <a:xfrm>
              <a:off x="7280351" y="24524"/>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7" name="Google Shape;47;p2"/>
            <p:cNvSpPr/>
            <p:nvPr/>
          </p:nvSpPr>
          <p:spPr>
            <a:xfrm>
              <a:off x="8574014" y="1429612"/>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48" name="Google Shape;48;p2"/>
          <p:cNvGrpSpPr/>
          <p:nvPr/>
        </p:nvGrpSpPr>
        <p:grpSpPr>
          <a:xfrm rot="5400000">
            <a:off x="7105176" y="3084900"/>
            <a:ext cx="1888761" cy="1762891"/>
            <a:chOff x="7280351" y="0"/>
            <a:chExt cx="1888761" cy="1762891"/>
          </a:xfrm>
        </p:grpSpPr>
        <p:sp>
          <p:nvSpPr>
            <p:cNvPr id="49" name="Google Shape;49;p2"/>
            <p:cNvSpPr/>
            <p:nvPr/>
          </p:nvSpPr>
          <p:spPr>
            <a:xfrm>
              <a:off x="7712693" y="55876"/>
              <a:ext cx="264710" cy="134652"/>
            </a:xfrm>
            <a:custGeom>
              <a:rect b="b" l="l" r="r" t="t"/>
              <a:pathLst>
                <a:path extrusionOk="0" h="1964" w="3861">
                  <a:moveTo>
                    <a:pt x="1883" y="0"/>
                  </a:moveTo>
                  <a:cubicBezTo>
                    <a:pt x="1816" y="0"/>
                    <a:pt x="1745" y="27"/>
                    <a:pt x="1680" y="88"/>
                  </a:cubicBezTo>
                  <a:cubicBezTo>
                    <a:pt x="1560" y="184"/>
                    <a:pt x="1488" y="329"/>
                    <a:pt x="1440" y="485"/>
                  </a:cubicBezTo>
                  <a:cubicBezTo>
                    <a:pt x="1043" y="449"/>
                    <a:pt x="658" y="425"/>
                    <a:pt x="262" y="413"/>
                  </a:cubicBezTo>
                  <a:cubicBezTo>
                    <a:pt x="258" y="413"/>
                    <a:pt x="255" y="413"/>
                    <a:pt x="251" y="413"/>
                  </a:cubicBezTo>
                  <a:cubicBezTo>
                    <a:pt x="55" y="413"/>
                    <a:pt x="1" y="750"/>
                    <a:pt x="213" y="786"/>
                  </a:cubicBezTo>
                  <a:cubicBezTo>
                    <a:pt x="598" y="846"/>
                    <a:pt x="971" y="882"/>
                    <a:pt x="1355" y="930"/>
                  </a:cubicBezTo>
                  <a:cubicBezTo>
                    <a:pt x="1355" y="978"/>
                    <a:pt x="1343" y="1026"/>
                    <a:pt x="1343" y="1074"/>
                  </a:cubicBezTo>
                  <a:cubicBezTo>
                    <a:pt x="1343" y="1326"/>
                    <a:pt x="1367" y="1687"/>
                    <a:pt x="1584" y="1831"/>
                  </a:cubicBezTo>
                  <a:lnTo>
                    <a:pt x="1584" y="1843"/>
                  </a:lnTo>
                  <a:cubicBezTo>
                    <a:pt x="1623" y="1926"/>
                    <a:pt x="1697" y="1964"/>
                    <a:pt x="1768" y="1964"/>
                  </a:cubicBezTo>
                  <a:cubicBezTo>
                    <a:pt x="1872" y="1964"/>
                    <a:pt x="1968" y="1883"/>
                    <a:pt x="1932" y="1747"/>
                  </a:cubicBezTo>
                  <a:cubicBezTo>
                    <a:pt x="1932" y="1747"/>
                    <a:pt x="1932" y="1735"/>
                    <a:pt x="1920" y="1735"/>
                  </a:cubicBezTo>
                  <a:cubicBezTo>
                    <a:pt x="2005" y="1567"/>
                    <a:pt x="1944" y="1375"/>
                    <a:pt x="1957" y="1170"/>
                  </a:cubicBezTo>
                  <a:cubicBezTo>
                    <a:pt x="1957" y="1110"/>
                    <a:pt x="1969" y="1062"/>
                    <a:pt x="1981" y="1002"/>
                  </a:cubicBezTo>
                  <a:cubicBezTo>
                    <a:pt x="2449" y="1050"/>
                    <a:pt x="2918" y="1098"/>
                    <a:pt x="3387" y="1182"/>
                  </a:cubicBezTo>
                  <a:cubicBezTo>
                    <a:pt x="3406" y="1185"/>
                    <a:pt x="3424" y="1186"/>
                    <a:pt x="3442" y="1186"/>
                  </a:cubicBezTo>
                  <a:cubicBezTo>
                    <a:pt x="3802" y="1186"/>
                    <a:pt x="3860" y="629"/>
                    <a:pt x="3459" y="617"/>
                  </a:cubicBezTo>
                  <a:cubicBezTo>
                    <a:pt x="3014" y="605"/>
                    <a:pt x="2570" y="569"/>
                    <a:pt x="2125" y="533"/>
                  </a:cubicBezTo>
                  <a:cubicBezTo>
                    <a:pt x="2137" y="485"/>
                    <a:pt x="2149" y="425"/>
                    <a:pt x="2161" y="365"/>
                  </a:cubicBezTo>
                  <a:cubicBezTo>
                    <a:pt x="2195" y="167"/>
                    <a:pt x="2051" y="0"/>
                    <a:pt x="18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0" name="Google Shape;50;p2"/>
            <p:cNvSpPr/>
            <p:nvPr/>
          </p:nvSpPr>
          <p:spPr>
            <a:xfrm>
              <a:off x="8170674" y="0"/>
              <a:ext cx="220695" cy="178667"/>
            </a:xfrm>
            <a:custGeom>
              <a:rect b="b" l="l" r="r" t="t"/>
              <a:pathLst>
                <a:path extrusionOk="0" h="2606" w="3219">
                  <a:moveTo>
                    <a:pt x="1661" y="0"/>
                  </a:moveTo>
                  <a:cubicBezTo>
                    <a:pt x="1570" y="0"/>
                    <a:pt x="1478" y="41"/>
                    <a:pt x="1419" y="134"/>
                  </a:cubicBezTo>
                  <a:cubicBezTo>
                    <a:pt x="1251" y="374"/>
                    <a:pt x="1155" y="651"/>
                    <a:pt x="1095" y="951"/>
                  </a:cubicBezTo>
                  <a:cubicBezTo>
                    <a:pt x="818" y="951"/>
                    <a:pt x="542" y="963"/>
                    <a:pt x="265" y="975"/>
                  </a:cubicBezTo>
                  <a:cubicBezTo>
                    <a:pt x="1" y="987"/>
                    <a:pt x="1" y="1360"/>
                    <a:pt x="265" y="1372"/>
                  </a:cubicBezTo>
                  <a:cubicBezTo>
                    <a:pt x="530" y="1384"/>
                    <a:pt x="794" y="1396"/>
                    <a:pt x="1071" y="1396"/>
                  </a:cubicBezTo>
                  <a:cubicBezTo>
                    <a:pt x="1059" y="1745"/>
                    <a:pt x="1107" y="2093"/>
                    <a:pt x="1191" y="2406"/>
                  </a:cubicBezTo>
                  <a:cubicBezTo>
                    <a:pt x="1224" y="2545"/>
                    <a:pt x="1328" y="2605"/>
                    <a:pt x="1437" y="2605"/>
                  </a:cubicBezTo>
                  <a:cubicBezTo>
                    <a:pt x="1601" y="2605"/>
                    <a:pt x="1775" y="2467"/>
                    <a:pt x="1732" y="2250"/>
                  </a:cubicBezTo>
                  <a:cubicBezTo>
                    <a:pt x="1672" y="1949"/>
                    <a:pt x="1672" y="1685"/>
                    <a:pt x="1696" y="1408"/>
                  </a:cubicBezTo>
                  <a:lnTo>
                    <a:pt x="1696" y="1408"/>
                  </a:lnTo>
                  <a:cubicBezTo>
                    <a:pt x="2092" y="1420"/>
                    <a:pt x="2489" y="1420"/>
                    <a:pt x="2886" y="1432"/>
                  </a:cubicBezTo>
                  <a:cubicBezTo>
                    <a:pt x="2889" y="1432"/>
                    <a:pt x="2893" y="1432"/>
                    <a:pt x="2897" y="1432"/>
                  </a:cubicBezTo>
                  <a:cubicBezTo>
                    <a:pt x="3215" y="1432"/>
                    <a:pt x="3219" y="915"/>
                    <a:pt x="2907" y="915"/>
                  </a:cubicBezTo>
                  <a:cubicBezTo>
                    <a:pt x="2900" y="915"/>
                    <a:pt x="2893" y="915"/>
                    <a:pt x="2886" y="915"/>
                  </a:cubicBezTo>
                  <a:cubicBezTo>
                    <a:pt x="2513" y="927"/>
                    <a:pt x="2153" y="927"/>
                    <a:pt x="1780" y="939"/>
                  </a:cubicBezTo>
                  <a:cubicBezTo>
                    <a:pt x="1828" y="747"/>
                    <a:pt x="1876" y="555"/>
                    <a:pt x="1936" y="350"/>
                  </a:cubicBezTo>
                  <a:cubicBezTo>
                    <a:pt x="1991" y="140"/>
                    <a:pt x="1828" y="0"/>
                    <a:pt x="16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1" name="Google Shape;51;p2"/>
            <p:cNvSpPr/>
            <p:nvPr/>
          </p:nvSpPr>
          <p:spPr>
            <a:xfrm>
              <a:off x="8590192" y="21322"/>
              <a:ext cx="206708" cy="175376"/>
            </a:xfrm>
            <a:custGeom>
              <a:rect b="b" l="l" r="r" t="t"/>
              <a:pathLst>
                <a:path extrusionOk="0" h="2558" w="3015">
                  <a:moveTo>
                    <a:pt x="1413" y="0"/>
                  </a:moveTo>
                  <a:cubicBezTo>
                    <a:pt x="1278" y="0"/>
                    <a:pt x="1142" y="93"/>
                    <a:pt x="1118" y="280"/>
                  </a:cubicBezTo>
                  <a:cubicBezTo>
                    <a:pt x="1094" y="496"/>
                    <a:pt x="1094" y="712"/>
                    <a:pt x="1094" y="929"/>
                  </a:cubicBezTo>
                  <a:cubicBezTo>
                    <a:pt x="806" y="929"/>
                    <a:pt x="529" y="941"/>
                    <a:pt x="253" y="953"/>
                  </a:cubicBezTo>
                  <a:cubicBezTo>
                    <a:pt x="0" y="965"/>
                    <a:pt x="0" y="1338"/>
                    <a:pt x="253" y="1350"/>
                  </a:cubicBezTo>
                  <a:cubicBezTo>
                    <a:pt x="541" y="1374"/>
                    <a:pt x="818" y="1374"/>
                    <a:pt x="1106" y="1386"/>
                  </a:cubicBezTo>
                  <a:cubicBezTo>
                    <a:pt x="1118" y="1698"/>
                    <a:pt x="1154" y="2011"/>
                    <a:pt x="1166" y="2323"/>
                  </a:cubicBezTo>
                  <a:cubicBezTo>
                    <a:pt x="1179" y="2480"/>
                    <a:pt x="1296" y="2558"/>
                    <a:pt x="1413" y="2558"/>
                  </a:cubicBezTo>
                  <a:cubicBezTo>
                    <a:pt x="1530" y="2558"/>
                    <a:pt x="1647" y="2480"/>
                    <a:pt x="1659" y="2323"/>
                  </a:cubicBezTo>
                  <a:cubicBezTo>
                    <a:pt x="1683" y="2023"/>
                    <a:pt x="1707" y="1710"/>
                    <a:pt x="1731" y="1398"/>
                  </a:cubicBezTo>
                  <a:cubicBezTo>
                    <a:pt x="2044" y="1410"/>
                    <a:pt x="2369" y="1410"/>
                    <a:pt x="2693" y="1410"/>
                  </a:cubicBezTo>
                  <a:cubicBezTo>
                    <a:pt x="2697" y="1410"/>
                    <a:pt x="2700" y="1410"/>
                    <a:pt x="2704" y="1410"/>
                  </a:cubicBezTo>
                  <a:cubicBezTo>
                    <a:pt x="3014" y="1410"/>
                    <a:pt x="3014" y="893"/>
                    <a:pt x="2704" y="893"/>
                  </a:cubicBezTo>
                  <a:cubicBezTo>
                    <a:pt x="2700" y="893"/>
                    <a:pt x="2697" y="893"/>
                    <a:pt x="2693" y="893"/>
                  </a:cubicBezTo>
                  <a:lnTo>
                    <a:pt x="1743" y="905"/>
                  </a:lnTo>
                  <a:cubicBezTo>
                    <a:pt x="1743" y="700"/>
                    <a:pt x="1731" y="484"/>
                    <a:pt x="1707" y="280"/>
                  </a:cubicBezTo>
                  <a:cubicBezTo>
                    <a:pt x="1683" y="93"/>
                    <a:pt x="1548" y="0"/>
                    <a:pt x="1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2" name="Google Shape;52;p2"/>
            <p:cNvSpPr/>
            <p:nvPr/>
          </p:nvSpPr>
          <p:spPr>
            <a:xfrm>
              <a:off x="8948349" y="22282"/>
              <a:ext cx="220763" cy="194985"/>
            </a:xfrm>
            <a:custGeom>
              <a:rect b="b" l="l" r="r" t="t"/>
              <a:pathLst>
                <a:path extrusionOk="0" h="2844" w="3220">
                  <a:moveTo>
                    <a:pt x="1782" y="1"/>
                  </a:moveTo>
                  <a:cubicBezTo>
                    <a:pt x="1668" y="1"/>
                    <a:pt x="1558" y="63"/>
                    <a:pt x="1520" y="206"/>
                  </a:cubicBezTo>
                  <a:cubicBezTo>
                    <a:pt x="1436" y="482"/>
                    <a:pt x="1376" y="759"/>
                    <a:pt x="1316" y="1035"/>
                  </a:cubicBezTo>
                  <a:cubicBezTo>
                    <a:pt x="967" y="987"/>
                    <a:pt x="619" y="951"/>
                    <a:pt x="270" y="903"/>
                  </a:cubicBezTo>
                  <a:cubicBezTo>
                    <a:pt x="263" y="902"/>
                    <a:pt x="257" y="902"/>
                    <a:pt x="250" y="902"/>
                  </a:cubicBezTo>
                  <a:cubicBezTo>
                    <a:pt x="50" y="902"/>
                    <a:pt x="1" y="1253"/>
                    <a:pt x="222" y="1288"/>
                  </a:cubicBezTo>
                  <a:cubicBezTo>
                    <a:pt x="559" y="1348"/>
                    <a:pt x="895" y="1396"/>
                    <a:pt x="1232" y="1456"/>
                  </a:cubicBezTo>
                  <a:cubicBezTo>
                    <a:pt x="1148" y="1816"/>
                    <a:pt x="1075" y="2189"/>
                    <a:pt x="1003" y="2550"/>
                  </a:cubicBezTo>
                  <a:cubicBezTo>
                    <a:pt x="967" y="2725"/>
                    <a:pt x="1109" y="2843"/>
                    <a:pt x="1244" y="2843"/>
                  </a:cubicBezTo>
                  <a:cubicBezTo>
                    <a:pt x="1331" y="2843"/>
                    <a:pt x="1415" y="2795"/>
                    <a:pt x="1448" y="2682"/>
                  </a:cubicBezTo>
                  <a:cubicBezTo>
                    <a:pt x="1556" y="2297"/>
                    <a:pt x="1677" y="1925"/>
                    <a:pt x="1785" y="1540"/>
                  </a:cubicBezTo>
                  <a:cubicBezTo>
                    <a:pt x="2121" y="1588"/>
                    <a:pt x="2470" y="1648"/>
                    <a:pt x="2806" y="1708"/>
                  </a:cubicBezTo>
                  <a:cubicBezTo>
                    <a:pt x="2826" y="1712"/>
                    <a:pt x="2845" y="1713"/>
                    <a:pt x="2863" y="1713"/>
                  </a:cubicBezTo>
                  <a:cubicBezTo>
                    <a:pt x="3174" y="1713"/>
                    <a:pt x="3219" y="1249"/>
                    <a:pt x="2879" y="1215"/>
                  </a:cubicBezTo>
                  <a:cubicBezTo>
                    <a:pt x="2554" y="1179"/>
                    <a:pt x="2229" y="1143"/>
                    <a:pt x="1905" y="1095"/>
                  </a:cubicBezTo>
                  <a:cubicBezTo>
                    <a:pt x="1965" y="855"/>
                    <a:pt x="2025" y="614"/>
                    <a:pt x="2085" y="362"/>
                  </a:cubicBezTo>
                  <a:cubicBezTo>
                    <a:pt x="2136" y="144"/>
                    <a:pt x="1955" y="1"/>
                    <a:pt x="17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3" name="Google Shape;53;p2"/>
            <p:cNvSpPr/>
            <p:nvPr/>
          </p:nvSpPr>
          <p:spPr>
            <a:xfrm>
              <a:off x="7912751" y="260115"/>
              <a:ext cx="239069" cy="169069"/>
            </a:xfrm>
            <a:custGeom>
              <a:rect b="b" l="l" r="r" t="t"/>
              <a:pathLst>
                <a:path extrusionOk="0" h="2466" w="3487">
                  <a:moveTo>
                    <a:pt x="2219" y="0"/>
                  </a:moveTo>
                  <a:cubicBezTo>
                    <a:pt x="2135" y="0"/>
                    <a:pt x="2050" y="39"/>
                    <a:pt x="1996" y="127"/>
                  </a:cubicBezTo>
                  <a:cubicBezTo>
                    <a:pt x="1839" y="367"/>
                    <a:pt x="1755" y="631"/>
                    <a:pt x="1707" y="920"/>
                  </a:cubicBezTo>
                  <a:cubicBezTo>
                    <a:pt x="1226" y="920"/>
                    <a:pt x="733" y="944"/>
                    <a:pt x="253" y="968"/>
                  </a:cubicBezTo>
                  <a:cubicBezTo>
                    <a:pt x="0" y="980"/>
                    <a:pt x="0" y="1341"/>
                    <a:pt x="253" y="1353"/>
                  </a:cubicBezTo>
                  <a:cubicBezTo>
                    <a:pt x="721" y="1377"/>
                    <a:pt x="1202" y="1389"/>
                    <a:pt x="1683" y="1401"/>
                  </a:cubicBezTo>
                  <a:cubicBezTo>
                    <a:pt x="1695" y="1749"/>
                    <a:pt x="1767" y="2086"/>
                    <a:pt x="1900" y="2387"/>
                  </a:cubicBezTo>
                  <a:cubicBezTo>
                    <a:pt x="1922" y="2442"/>
                    <a:pt x="1968" y="2465"/>
                    <a:pt x="2016" y="2465"/>
                  </a:cubicBezTo>
                  <a:cubicBezTo>
                    <a:pt x="2093" y="2465"/>
                    <a:pt x="2176" y="2404"/>
                    <a:pt x="2176" y="2314"/>
                  </a:cubicBezTo>
                  <a:cubicBezTo>
                    <a:pt x="2164" y="2014"/>
                    <a:pt x="2152" y="1701"/>
                    <a:pt x="2188" y="1413"/>
                  </a:cubicBezTo>
                  <a:lnTo>
                    <a:pt x="3162" y="1413"/>
                  </a:lnTo>
                  <a:cubicBezTo>
                    <a:pt x="3486" y="1413"/>
                    <a:pt x="3486" y="908"/>
                    <a:pt x="3162" y="908"/>
                  </a:cubicBezTo>
                  <a:lnTo>
                    <a:pt x="2296" y="908"/>
                  </a:lnTo>
                  <a:cubicBezTo>
                    <a:pt x="2344" y="716"/>
                    <a:pt x="2416" y="523"/>
                    <a:pt x="2477" y="331"/>
                  </a:cubicBezTo>
                  <a:cubicBezTo>
                    <a:pt x="2531" y="135"/>
                    <a:pt x="2377" y="0"/>
                    <a:pt x="2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4" name="Google Shape;54;p2"/>
            <p:cNvSpPr/>
            <p:nvPr/>
          </p:nvSpPr>
          <p:spPr>
            <a:xfrm>
              <a:off x="8333846" y="241741"/>
              <a:ext cx="256414" cy="192105"/>
            </a:xfrm>
            <a:custGeom>
              <a:rect b="b" l="l" r="r" t="t"/>
              <a:pathLst>
                <a:path extrusionOk="0" h="2802" w="3740">
                  <a:moveTo>
                    <a:pt x="1666" y="1"/>
                  </a:moveTo>
                  <a:cubicBezTo>
                    <a:pt x="1534" y="1"/>
                    <a:pt x="1401" y="88"/>
                    <a:pt x="1395" y="262"/>
                  </a:cubicBezTo>
                  <a:cubicBezTo>
                    <a:pt x="1383" y="371"/>
                    <a:pt x="1383" y="479"/>
                    <a:pt x="1383" y="587"/>
                  </a:cubicBezTo>
                  <a:cubicBezTo>
                    <a:pt x="987" y="599"/>
                    <a:pt x="590" y="623"/>
                    <a:pt x="217" y="683"/>
                  </a:cubicBezTo>
                  <a:cubicBezTo>
                    <a:pt x="1" y="707"/>
                    <a:pt x="1" y="984"/>
                    <a:pt x="217" y="1008"/>
                  </a:cubicBezTo>
                  <a:cubicBezTo>
                    <a:pt x="590" y="1056"/>
                    <a:pt x="987" y="1092"/>
                    <a:pt x="1383" y="1092"/>
                  </a:cubicBezTo>
                  <a:cubicBezTo>
                    <a:pt x="1395" y="1597"/>
                    <a:pt x="1431" y="2102"/>
                    <a:pt x="1455" y="2594"/>
                  </a:cubicBezTo>
                  <a:cubicBezTo>
                    <a:pt x="1461" y="2733"/>
                    <a:pt x="1564" y="2802"/>
                    <a:pt x="1666" y="2802"/>
                  </a:cubicBezTo>
                  <a:cubicBezTo>
                    <a:pt x="1768" y="2802"/>
                    <a:pt x="1870" y="2733"/>
                    <a:pt x="1876" y="2594"/>
                  </a:cubicBezTo>
                  <a:cubicBezTo>
                    <a:pt x="1900" y="2102"/>
                    <a:pt x="1936" y="1597"/>
                    <a:pt x="1948" y="1104"/>
                  </a:cubicBezTo>
                  <a:cubicBezTo>
                    <a:pt x="2441" y="1104"/>
                    <a:pt x="2934" y="1092"/>
                    <a:pt x="3415" y="1092"/>
                  </a:cubicBezTo>
                  <a:cubicBezTo>
                    <a:pt x="3419" y="1092"/>
                    <a:pt x="3422" y="1092"/>
                    <a:pt x="3426" y="1092"/>
                  </a:cubicBezTo>
                  <a:cubicBezTo>
                    <a:pt x="3739" y="1092"/>
                    <a:pt x="3736" y="587"/>
                    <a:pt x="3415" y="587"/>
                  </a:cubicBezTo>
                  <a:cubicBezTo>
                    <a:pt x="3255" y="591"/>
                    <a:pt x="3093" y="592"/>
                    <a:pt x="2930" y="592"/>
                  </a:cubicBezTo>
                  <a:cubicBezTo>
                    <a:pt x="2605" y="592"/>
                    <a:pt x="2277" y="587"/>
                    <a:pt x="1948" y="587"/>
                  </a:cubicBezTo>
                  <a:cubicBezTo>
                    <a:pt x="1948" y="479"/>
                    <a:pt x="1948" y="371"/>
                    <a:pt x="1936" y="262"/>
                  </a:cubicBezTo>
                  <a:cubicBezTo>
                    <a:pt x="1930" y="88"/>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5" name="Google Shape;55;p2"/>
            <p:cNvSpPr/>
            <p:nvPr/>
          </p:nvSpPr>
          <p:spPr>
            <a:xfrm>
              <a:off x="8712160" y="264023"/>
              <a:ext cx="234955" cy="169206"/>
            </a:xfrm>
            <a:custGeom>
              <a:rect b="b" l="l" r="r" t="t"/>
              <a:pathLst>
                <a:path extrusionOk="0" h="2468" w="3427">
                  <a:moveTo>
                    <a:pt x="1387" y="0"/>
                  </a:moveTo>
                  <a:cubicBezTo>
                    <a:pt x="1278" y="0"/>
                    <a:pt x="1167" y="76"/>
                    <a:pt x="1143" y="226"/>
                  </a:cubicBezTo>
                  <a:cubicBezTo>
                    <a:pt x="1119" y="454"/>
                    <a:pt x="1106" y="683"/>
                    <a:pt x="1119" y="911"/>
                  </a:cubicBezTo>
                  <a:cubicBezTo>
                    <a:pt x="818" y="911"/>
                    <a:pt x="517" y="923"/>
                    <a:pt x="217" y="935"/>
                  </a:cubicBezTo>
                  <a:cubicBezTo>
                    <a:pt x="1" y="935"/>
                    <a:pt x="1" y="1272"/>
                    <a:pt x="217" y="1272"/>
                  </a:cubicBezTo>
                  <a:cubicBezTo>
                    <a:pt x="517" y="1284"/>
                    <a:pt x="830" y="1296"/>
                    <a:pt x="1131" y="1296"/>
                  </a:cubicBezTo>
                  <a:cubicBezTo>
                    <a:pt x="1143" y="1620"/>
                    <a:pt x="1167" y="1957"/>
                    <a:pt x="1179" y="2269"/>
                  </a:cubicBezTo>
                  <a:cubicBezTo>
                    <a:pt x="1185" y="2402"/>
                    <a:pt x="1287" y="2468"/>
                    <a:pt x="1387" y="2468"/>
                  </a:cubicBezTo>
                  <a:cubicBezTo>
                    <a:pt x="1488" y="2468"/>
                    <a:pt x="1587" y="2402"/>
                    <a:pt x="1587" y="2269"/>
                  </a:cubicBezTo>
                  <a:cubicBezTo>
                    <a:pt x="1599" y="1957"/>
                    <a:pt x="1623" y="1632"/>
                    <a:pt x="1647" y="1308"/>
                  </a:cubicBezTo>
                  <a:cubicBezTo>
                    <a:pt x="2140" y="1320"/>
                    <a:pt x="2633" y="1332"/>
                    <a:pt x="3126" y="1344"/>
                  </a:cubicBezTo>
                  <a:cubicBezTo>
                    <a:pt x="3427" y="1344"/>
                    <a:pt x="3427" y="863"/>
                    <a:pt x="3126" y="863"/>
                  </a:cubicBezTo>
                  <a:cubicBezTo>
                    <a:pt x="2633" y="875"/>
                    <a:pt x="2152" y="887"/>
                    <a:pt x="1659" y="899"/>
                  </a:cubicBezTo>
                  <a:cubicBezTo>
                    <a:pt x="1659" y="671"/>
                    <a:pt x="1647" y="442"/>
                    <a:pt x="1623" y="226"/>
                  </a:cubicBezTo>
                  <a:cubicBezTo>
                    <a:pt x="1605" y="76"/>
                    <a:pt x="1497" y="0"/>
                    <a:pt x="1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6" name="Google Shape;56;p2"/>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7" name="Google Shape;57;p2"/>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8" name="Google Shape;58;p2"/>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9" name="Google Shape;59;p2"/>
            <p:cNvSpPr/>
            <p:nvPr/>
          </p:nvSpPr>
          <p:spPr>
            <a:xfrm>
              <a:off x="7912751" y="724676"/>
              <a:ext cx="239069" cy="168726"/>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0" name="Google Shape;60;p2"/>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1" name="Google Shape;61;p2"/>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2" name="Google Shape;62;p2"/>
            <p:cNvSpPr/>
            <p:nvPr/>
          </p:nvSpPr>
          <p:spPr>
            <a:xfrm>
              <a:off x="7712488" y="520025"/>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3" name="Google Shape;63;p2"/>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4" name="Google Shape;64;p2"/>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5" name="Google Shape;65;p2"/>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6" name="Google Shape;66;p2"/>
            <p:cNvSpPr/>
            <p:nvPr/>
          </p:nvSpPr>
          <p:spPr>
            <a:xfrm>
              <a:off x="7912751" y="724676"/>
              <a:ext cx="239069" cy="168726"/>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7" name="Google Shape;67;p2"/>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8" name="Google Shape;68;p2"/>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69" name="Google Shape;69;p2"/>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0" name="Google Shape;70;p2"/>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1" name="Google Shape;71;p2"/>
            <p:cNvSpPr/>
            <p:nvPr/>
          </p:nvSpPr>
          <p:spPr>
            <a:xfrm>
              <a:off x="8333846" y="1170588"/>
              <a:ext cx="256414" cy="191282"/>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2" name="Google Shape;72;p2"/>
            <p:cNvSpPr/>
            <p:nvPr/>
          </p:nvSpPr>
          <p:spPr>
            <a:xfrm>
              <a:off x="8712160" y="1192870"/>
              <a:ext cx="234955" cy="169206"/>
            </a:xfrm>
            <a:custGeom>
              <a:rect b="b" l="l" r="r" t="t"/>
              <a:pathLst>
                <a:path extrusionOk="0" h="2468" w="3427">
                  <a:moveTo>
                    <a:pt x="1387" y="0"/>
                  </a:moveTo>
                  <a:cubicBezTo>
                    <a:pt x="1278" y="0"/>
                    <a:pt x="1167" y="75"/>
                    <a:pt x="1143" y="225"/>
                  </a:cubicBezTo>
                  <a:cubicBezTo>
                    <a:pt x="1119" y="454"/>
                    <a:pt x="1106" y="670"/>
                    <a:pt x="1119" y="911"/>
                  </a:cubicBezTo>
                  <a:cubicBezTo>
                    <a:pt x="818" y="911"/>
                    <a:pt x="517" y="923"/>
                    <a:pt x="217" y="923"/>
                  </a:cubicBezTo>
                  <a:cubicBezTo>
                    <a:pt x="1" y="935"/>
                    <a:pt x="1" y="1271"/>
                    <a:pt x="217" y="1271"/>
                  </a:cubicBezTo>
                  <a:cubicBezTo>
                    <a:pt x="517" y="1283"/>
                    <a:pt x="830" y="1295"/>
                    <a:pt x="1131" y="1295"/>
                  </a:cubicBezTo>
                  <a:cubicBezTo>
                    <a:pt x="1143" y="1620"/>
                    <a:pt x="1167" y="1944"/>
                    <a:pt x="1179" y="2269"/>
                  </a:cubicBezTo>
                  <a:cubicBezTo>
                    <a:pt x="1185" y="2401"/>
                    <a:pt x="1287" y="2467"/>
                    <a:pt x="1387" y="2467"/>
                  </a:cubicBezTo>
                  <a:cubicBezTo>
                    <a:pt x="1488" y="2467"/>
                    <a:pt x="1587" y="2401"/>
                    <a:pt x="1587" y="2269"/>
                  </a:cubicBezTo>
                  <a:cubicBezTo>
                    <a:pt x="1599" y="1957"/>
                    <a:pt x="1623" y="1632"/>
                    <a:pt x="1647" y="1307"/>
                  </a:cubicBezTo>
                  <a:cubicBezTo>
                    <a:pt x="2140" y="1319"/>
                    <a:pt x="2633" y="1331"/>
                    <a:pt x="3126" y="1331"/>
                  </a:cubicBezTo>
                  <a:cubicBezTo>
                    <a:pt x="3130" y="1332"/>
                    <a:pt x="3133" y="1332"/>
                    <a:pt x="3137" y="1332"/>
                  </a:cubicBezTo>
                  <a:cubicBezTo>
                    <a:pt x="3426" y="1332"/>
                    <a:pt x="3423" y="863"/>
                    <a:pt x="3126" y="863"/>
                  </a:cubicBezTo>
                  <a:cubicBezTo>
                    <a:pt x="2633" y="875"/>
                    <a:pt x="2152" y="887"/>
                    <a:pt x="1659" y="887"/>
                  </a:cubicBezTo>
                  <a:cubicBezTo>
                    <a:pt x="1659" y="670"/>
                    <a:pt x="1647" y="442"/>
                    <a:pt x="1623" y="225"/>
                  </a:cubicBezTo>
                  <a:cubicBezTo>
                    <a:pt x="1605" y="75"/>
                    <a:pt x="1497" y="0"/>
                    <a:pt x="13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3" name="Google Shape;73;p2"/>
            <p:cNvSpPr/>
            <p:nvPr/>
          </p:nvSpPr>
          <p:spPr>
            <a:xfrm rot="-5564026">
              <a:off x="8888536" y="1560003"/>
              <a:ext cx="264644" cy="134996"/>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4" name="Google Shape;74;p2"/>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5" name="Google Shape;75;p2"/>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6" name="Google Shape;76;p2"/>
            <p:cNvSpPr/>
            <p:nvPr/>
          </p:nvSpPr>
          <p:spPr>
            <a:xfrm>
              <a:off x="8333846" y="1170588"/>
              <a:ext cx="256414" cy="191282"/>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7" name="Google Shape;77;p2"/>
            <p:cNvSpPr/>
            <p:nvPr/>
          </p:nvSpPr>
          <p:spPr>
            <a:xfrm>
              <a:off x="7712488" y="520025"/>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8" name="Google Shape;78;p2"/>
            <p:cNvSpPr/>
            <p:nvPr/>
          </p:nvSpPr>
          <p:spPr>
            <a:xfrm>
              <a:off x="7466088" y="287780"/>
              <a:ext cx="264642" cy="134995"/>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79" name="Google Shape;79;p2"/>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80" name="Google Shape;80;p2"/>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81" name="Google Shape;81;p2"/>
            <p:cNvSpPr/>
            <p:nvPr/>
          </p:nvSpPr>
          <p:spPr>
            <a:xfrm>
              <a:off x="7280351" y="24524"/>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82" name="Google Shape;82;p2"/>
            <p:cNvSpPr/>
            <p:nvPr/>
          </p:nvSpPr>
          <p:spPr>
            <a:xfrm>
              <a:off x="8574014" y="1429612"/>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sp>
        <p:nvSpPr>
          <p:cNvPr id="83" name="Google Shape;83;p2"/>
          <p:cNvSpPr/>
          <p:nvPr/>
        </p:nvSpPr>
        <p:spPr>
          <a:xfrm rot="7631413">
            <a:off x="7610830" y="197792"/>
            <a:ext cx="1087435" cy="811204"/>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txBox="1"/>
          <p:nvPr>
            <p:ph type="ctrTitle"/>
          </p:nvPr>
        </p:nvSpPr>
        <p:spPr>
          <a:xfrm flipH="1">
            <a:off x="2867275" y="1514975"/>
            <a:ext cx="3414300" cy="1731300"/>
          </a:xfrm>
          <a:prstGeom prst="rect">
            <a:avLst/>
          </a:prstGeom>
        </p:spPr>
        <p:txBody>
          <a:bodyPr anchorCtr="0" anchor="b" bIns="91425" lIns="91425" spcFirstLastPara="1" rIns="91425" wrap="square" tIns="91425">
            <a:noAutofit/>
          </a:bodyPr>
          <a:lstStyle>
            <a:lvl1pPr lvl="0" rtl="0" algn="ctr">
              <a:lnSpc>
                <a:spcPct val="85000"/>
              </a:lnSpc>
              <a:spcBef>
                <a:spcPts val="0"/>
              </a:spcBef>
              <a:spcAft>
                <a:spcPts val="0"/>
              </a:spcAft>
              <a:buClr>
                <a:schemeClr val="accent3"/>
              </a:buClr>
              <a:buSzPts val="5200"/>
              <a:buFont typeface="Pacifico"/>
              <a:buNone/>
              <a:defRPr sz="6000">
                <a:solidFill>
                  <a:schemeClr val="accent3"/>
                </a:solidFill>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grpSp>
        <p:nvGrpSpPr>
          <p:cNvPr id="85" name="Google Shape;85;p2"/>
          <p:cNvGrpSpPr/>
          <p:nvPr/>
        </p:nvGrpSpPr>
        <p:grpSpPr>
          <a:xfrm>
            <a:off x="-110838" y="3995083"/>
            <a:ext cx="2217087" cy="796455"/>
            <a:chOff x="7591575" y="960850"/>
            <a:chExt cx="2263950" cy="470301"/>
          </a:xfrm>
        </p:grpSpPr>
        <p:sp>
          <p:nvSpPr>
            <p:cNvPr id="86" name="Google Shape;86;p2"/>
            <p:cNvSpPr/>
            <p:nvPr/>
          </p:nvSpPr>
          <p:spPr>
            <a:xfrm>
              <a:off x="7592364" y="960850"/>
              <a:ext cx="514794" cy="32804"/>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7" name="Google Shape;87;p2"/>
            <p:cNvSpPr/>
            <p:nvPr/>
          </p:nvSpPr>
          <p:spPr>
            <a:xfrm>
              <a:off x="7591575" y="1040377"/>
              <a:ext cx="1049388" cy="48815"/>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8" name="Google Shape;88;p2"/>
            <p:cNvSpPr/>
            <p:nvPr/>
          </p:nvSpPr>
          <p:spPr>
            <a:xfrm>
              <a:off x="7592562" y="1151009"/>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89" name="Google Shape;89;p2"/>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0" name="Google Shape;90;p2"/>
            <p:cNvSpPr/>
            <p:nvPr/>
          </p:nvSpPr>
          <p:spPr>
            <a:xfrm>
              <a:off x="7593154" y="1355805"/>
              <a:ext cx="2262372"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91" name="Google Shape;91;p2"/>
          <p:cNvSpPr/>
          <p:nvPr/>
        </p:nvSpPr>
        <p:spPr>
          <a:xfrm>
            <a:off x="3095226" y="3246276"/>
            <a:ext cx="2391554" cy="108050"/>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92" name="Google Shape;92;p2"/>
          <p:cNvSpPr/>
          <p:nvPr/>
        </p:nvSpPr>
        <p:spPr>
          <a:xfrm rot="7631436">
            <a:off x="8198706" y="885440"/>
            <a:ext cx="726647" cy="542071"/>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56" name="Shape 256"/>
        <p:cNvGrpSpPr/>
        <p:nvPr/>
      </p:nvGrpSpPr>
      <p:grpSpPr>
        <a:xfrm>
          <a:off x="0" y="0"/>
          <a:ext cx="0" cy="0"/>
          <a:chOff x="0" y="0"/>
          <a:chExt cx="0" cy="0"/>
        </a:xfrm>
      </p:grpSpPr>
      <p:pic>
        <p:nvPicPr>
          <p:cNvPr id="257" name="Google Shape;257;p11"/>
          <p:cNvPicPr preferRelativeResize="0"/>
          <p:nvPr/>
        </p:nvPicPr>
        <p:blipFill>
          <a:blip r:embed="rId2">
            <a:alphaModFix/>
          </a:blip>
          <a:stretch>
            <a:fillRect/>
          </a:stretch>
        </p:blipFill>
        <p:spPr>
          <a:xfrm>
            <a:off x="-15425" y="-39345"/>
            <a:ext cx="9174869" cy="5187351"/>
          </a:xfrm>
          <a:prstGeom prst="rect">
            <a:avLst/>
          </a:prstGeom>
          <a:noFill/>
          <a:ln>
            <a:noFill/>
          </a:ln>
        </p:spPr>
      </p:pic>
      <p:sp>
        <p:nvSpPr>
          <p:cNvPr id="258" name="Google Shape;258;p11"/>
          <p:cNvSpPr/>
          <p:nvPr/>
        </p:nvSpPr>
        <p:spPr>
          <a:xfrm>
            <a:off x="416800" y="960125"/>
            <a:ext cx="7977853" cy="3087864"/>
          </a:xfrm>
          <a:custGeom>
            <a:rect b="b" l="l" r="r" t="t"/>
            <a:pathLst>
              <a:path extrusionOk="0" h="9613" w="20028">
                <a:moveTo>
                  <a:pt x="4049" y="1"/>
                </a:moveTo>
                <a:cubicBezTo>
                  <a:pt x="2685" y="2544"/>
                  <a:pt x="1355" y="6283"/>
                  <a:pt x="0" y="8927"/>
                </a:cubicBezTo>
                <a:cubicBezTo>
                  <a:pt x="4509" y="8417"/>
                  <a:pt x="8985" y="7823"/>
                  <a:pt x="13402" y="7162"/>
                </a:cubicBezTo>
                <a:cubicBezTo>
                  <a:pt x="13469" y="7254"/>
                  <a:pt x="13519" y="7346"/>
                  <a:pt x="13569" y="7438"/>
                </a:cubicBezTo>
                <a:cubicBezTo>
                  <a:pt x="13996" y="8174"/>
                  <a:pt x="14364" y="8919"/>
                  <a:pt x="14992" y="9613"/>
                </a:cubicBezTo>
                <a:cubicBezTo>
                  <a:pt x="15176" y="8977"/>
                  <a:pt x="15376" y="8341"/>
                  <a:pt x="15594" y="7714"/>
                </a:cubicBezTo>
                <a:cubicBezTo>
                  <a:pt x="17066" y="7898"/>
                  <a:pt x="18539" y="8057"/>
                  <a:pt x="20028" y="8199"/>
                </a:cubicBezTo>
                <a:cubicBezTo>
                  <a:pt x="19308" y="5790"/>
                  <a:pt x="18514" y="3389"/>
                  <a:pt x="17652" y="988"/>
                </a:cubicBezTo>
                <a:cubicBezTo>
                  <a:pt x="13327" y="603"/>
                  <a:pt x="8458" y="360"/>
                  <a:pt x="4049"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1"/>
          <p:cNvSpPr/>
          <p:nvPr/>
        </p:nvSpPr>
        <p:spPr>
          <a:xfrm>
            <a:off x="490890" y="1153497"/>
            <a:ext cx="8120457" cy="3190975"/>
          </a:xfrm>
          <a:custGeom>
            <a:rect b="b" l="l" r="r" t="t"/>
            <a:pathLst>
              <a:path extrusionOk="0" h="9934" w="20386">
                <a:moveTo>
                  <a:pt x="4321" y="326"/>
                </a:moveTo>
                <a:cubicBezTo>
                  <a:pt x="8780" y="687"/>
                  <a:pt x="13263" y="904"/>
                  <a:pt x="17722" y="1304"/>
                </a:cubicBezTo>
                <a:lnTo>
                  <a:pt x="17722" y="1304"/>
                </a:lnTo>
                <a:cubicBezTo>
                  <a:pt x="18535" y="3583"/>
                  <a:pt x="19296" y="5878"/>
                  <a:pt x="19995" y="8187"/>
                </a:cubicBezTo>
                <a:lnTo>
                  <a:pt x="19995" y="8187"/>
                </a:lnTo>
                <a:cubicBezTo>
                  <a:pt x="18587" y="8050"/>
                  <a:pt x="17185" y="7898"/>
                  <a:pt x="15776" y="7723"/>
                </a:cubicBezTo>
                <a:cubicBezTo>
                  <a:pt x="15709" y="7723"/>
                  <a:pt x="15642" y="7764"/>
                  <a:pt x="15625" y="7831"/>
                </a:cubicBezTo>
                <a:cubicBezTo>
                  <a:pt x="15440" y="8367"/>
                  <a:pt x="15266" y="8909"/>
                  <a:pt x="15105" y="9457"/>
                </a:cubicBezTo>
                <a:lnTo>
                  <a:pt x="15105" y="9457"/>
                </a:lnTo>
                <a:cubicBezTo>
                  <a:pt x="14564" y="8771"/>
                  <a:pt x="14172" y="7994"/>
                  <a:pt x="13718" y="7246"/>
                </a:cubicBezTo>
                <a:cubicBezTo>
                  <a:pt x="13691" y="7199"/>
                  <a:pt x="13638" y="7174"/>
                  <a:pt x="13584" y="7174"/>
                </a:cubicBezTo>
                <a:cubicBezTo>
                  <a:pt x="13570" y="7174"/>
                  <a:pt x="13556" y="7175"/>
                  <a:pt x="13542" y="7179"/>
                </a:cubicBezTo>
                <a:cubicBezTo>
                  <a:pt x="9189" y="7826"/>
                  <a:pt x="4820" y="8402"/>
                  <a:pt x="450" y="8905"/>
                </a:cubicBezTo>
                <a:lnTo>
                  <a:pt x="450" y="8905"/>
                </a:lnTo>
                <a:cubicBezTo>
                  <a:pt x="1854" y="6097"/>
                  <a:pt x="2860" y="3102"/>
                  <a:pt x="4321" y="326"/>
                </a:cubicBezTo>
                <a:close/>
                <a:moveTo>
                  <a:pt x="4216" y="0"/>
                </a:moveTo>
                <a:cubicBezTo>
                  <a:pt x="4161" y="0"/>
                  <a:pt x="4122" y="27"/>
                  <a:pt x="4101" y="65"/>
                </a:cubicBezTo>
                <a:lnTo>
                  <a:pt x="4101" y="65"/>
                </a:lnTo>
                <a:cubicBezTo>
                  <a:pt x="4097" y="71"/>
                  <a:pt x="4093" y="78"/>
                  <a:pt x="4089" y="85"/>
                </a:cubicBezTo>
                <a:cubicBezTo>
                  <a:pt x="2558" y="2971"/>
                  <a:pt x="1529" y="6100"/>
                  <a:pt x="40" y="9011"/>
                </a:cubicBezTo>
                <a:cubicBezTo>
                  <a:pt x="0" y="9098"/>
                  <a:pt x="51" y="9246"/>
                  <a:pt x="164" y="9246"/>
                </a:cubicBezTo>
                <a:cubicBezTo>
                  <a:pt x="170" y="9246"/>
                  <a:pt x="176" y="9246"/>
                  <a:pt x="182" y="9245"/>
                </a:cubicBezTo>
                <a:cubicBezTo>
                  <a:pt x="4634" y="8739"/>
                  <a:pt x="9078" y="8160"/>
                  <a:pt x="13506" y="7498"/>
                </a:cubicBezTo>
                <a:lnTo>
                  <a:pt x="13506" y="7498"/>
                </a:lnTo>
                <a:cubicBezTo>
                  <a:pt x="13993" y="8322"/>
                  <a:pt x="14428" y="9164"/>
                  <a:pt x="15065" y="9889"/>
                </a:cubicBezTo>
                <a:cubicBezTo>
                  <a:pt x="15095" y="9920"/>
                  <a:pt x="15134" y="9934"/>
                  <a:pt x="15172" y="9934"/>
                </a:cubicBezTo>
                <a:cubicBezTo>
                  <a:pt x="15238" y="9934"/>
                  <a:pt x="15303" y="9892"/>
                  <a:pt x="15324" y="9822"/>
                </a:cubicBezTo>
                <a:cubicBezTo>
                  <a:pt x="15496" y="9223"/>
                  <a:pt x="15681" y="8630"/>
                  <a:pt x="15882" y="8045"/>
                </a:cubicBezTo>
                <a:lnTo>
                  <a:pt x="15882" y="8045"/>
                </a:lnTo>
                <a:cubicBezTo>
                  <a:pt x="17319" y="8224"/>
                  <a:pt x="18764" y="8379"/>
                  <a:pt x="20210" y="8517"/>
                </a:cubicBezTo>
                <a:cubicBezTo>
                  <a:pt x="20310" y="8517"/>
                  <a:pt x="20385" y="8417"/>
                  <a:pt x="20360" y="8317"/>
                </a:cubicBezTo>
                <a:cubicBezTo>
                  <a:pt x="19633" y="5899"/>
                  <a:pt x="18838" y="3498"/>
                  <a:pt x="17985" y="1114"/>
                </a:cubicBezTo>
                <a:cubicBezTo>
                  <a:pt x="17968" y="1047"/>
                  <a:pt x="17901" y="997"/>
                  <a:pt x="17834" y="997"/>
                </a:cubicBezTo>
                <a:cubicBezTo>
                  <a:pt x="13308" y="595"/>
                  <a:pt x="8757" y="377"/>
                  <a:pt x="4231" y="1"/>
                </a:cubicBezTo>
                <a:cubicBezTo>
                  <a:pt x="4226" y="1"/>
                  <a:pt x="4221" y="0"/>
                  <a:pt x="421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1"/>
          <p:cNvSpPr txBox="1"/>
          <p:nvPr>
            <p:ph hasCustomPrompt="1" type="title"/>
          </p:nvPr>
        </p:nvSpPr>
        <p:spPr>
          <a:xfrm>
            <a:off x="1756550" y="1719200"/>
            <a:ext cx="5631000" cy="1223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8000"/>
              <a:buNone/>
              <a:defRPr sz="8000">
                <a:solidFill>
                  <a:schemeClr val="accent3"/>
                </a:solidFill>
              </a:defRPr>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61" name="Google Shape;261;p11"/>
          <p:cNvSpPr txBox="1"/>
          <p:nvPr>
            <p:ph idx="1" type="subTitle"/>
          </p:nvPr>
        </p:nvSpPr>
        <p:spPr>
          <a:xfrm>
            <a:off x="990450" y="2794445"/>
            <a:ext cx="7162800" cy="43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2100"/>
              <a:buNone/>
              <a:defRPr b="1" sz="1600">
                <a:solidFill>
                  <a:schemeClr val="accent3"/>
                </a:solidFill>
              </a:defRPr>
            </a:lvl1pPr>
            <a:lvl2pPr lvl="1" rtl="0" algn="ctr">
              <a:lnSpc>
                <a:spcPct val="100000"/>
              </a:lnSpc>
              <a:spcBef>
                <a:spcPts val="0"/>
              </a:spcBef>
              <a:spcAft>
                <a:spcPts val="0"/>
              </a:spcAft>
              <a:buClr>
                <a:schemeClr val="accent3"/>
              </a:buClr>
              <a:buSzPts val="2100"/>
              <a:buNone/>
              <a:defRPr sz="2100">
                <a:solidFill>
                  <a:schemeClr val="accent3"/>
                </a:solidFill>
              </a:defRPr>
            </a:lvl2pPr>
            <a:lvl3pPr lvl="2" rtl="0" algn="ctr">
              <a:lnSpc>
                <a:spcPct val="100000"/>
              </a:lnSpc>
              <a:spcBef>
                <a:spcPts val="0"/>
              </a:spcBef>
              <a:spcAft>
                <a:spcPts val="0"/>
              </a:spcAft>
              <a:buClr>
                <a:schemeClr val="accent3"/>
              </a:buClr>
              <a:buSzPts val="2100"/>
              <a:buNone/>
              <a:defRPr sz="2100">
                <a:solidFill>
                  <a:schemeClr val="accent3"/>
                </a:solidFill>
              </a:defRPr>
            </a:lvl3pPr>
            <a:lvl4pPr lvl="3" rtl="0" algn="ctr">
              <a:lnSpc>
                <a:spcPct val="100000"/>
              </a:lnSpc>
              <a:spcBef>
                <a:spcPts val="0"/>
              </a:spcBef>
              <a:spcAft>
                <a:spcPts val="0"/>
              </a:spcAft>
              <a:buClr>
                <a:schemeClr val="accent3"/>
              </a:buClr>
              <a:buSzPts val="2100"/>
              <a:buNone/>
              <a:defRPr sz="2100">
                <a:solidFill>
                  <a:schemeClr val="accent3"/>
                </a:solidFill>
              </a:defRPr>
            </a:lvl4pPr>
            <a:lvl5pPr lvl="4" rtl="0" algn="ctr">
              <a:lnSpc>
                <a:spcPct val="100000"/>
              </a:lnSpc>
              <a:spcBef>
                <a:spcPts val="0"/>
              </a:spcBef>
              <a:spcAft>
                <a:spcPts val="0"/>
              </a:spcAft>
              <a:buClr>
                <a:schemeClr val="accent3"/>
              </a:buClr>
              <a:buSzPts val="2100"/>
              <a:buNone/>
              <a:defRPr sz="2100">
                <a:solidFill>
                  <a:schemeClr val="accent3"/>
                </a:solidFill>
              </a:defRPr>
            </a:lvl5pPr>
            <a:lvl6pPr lvl="5" rtl="0" algn="ctr">
              <a:lnSpc>
                <a:spcPct val="100000"/>
              </a:lnSpc>
              <a:spcBef>
                <a:spcPts val="0"/>
              </a:spcBef>
              <a:spcAft>
                <a:spcPts val="0"/>
              </a:spcAft>
              <a:buClr>
                <a:schemeClr val="accent3"/>
              </a:buClr>
              <a:buSzPts val="2100"/>
              <a:buNone/>
              <a:defRPr sz="2100">
                <a:solidFill>
                  <a:schemeClr val="accent3"/>
                </a:solidFill>
              </a:defRPr>
            </a:lvl6pPr>
            <a:lvl7pPr lvl="6" rtl="0" algn="ctr">
              <a:lnSpc>
                <a:spcPct val="100000"/>
              </a:lnSpc>
              <a:spcBef>
                <a:spcPts val="0"/>
              </a:spcBef>
              <a:spcAft>
                <a:spcPts val="0"/>
              </a:spcAft>
              <a:buClr>
                <a:schemeClr val="accent3"/>
              </a:buClr>
              <a:buSzPts val="2100"/>
              <a:buNone/>
              <a:defRPr sz="2100">
                <a:solidFill>
                  <a:schemeClr val="accent3"/>
                </a:solidFill>
              </a:defRPr>
            </a:lvl7pPr>
            <a:lvl8pPr lvl="7" rtl="0" algn="ctr">
              <a:lnSpc>
                <a:spcPct val="100000"/>
              </a:lnSpc>
              <a:spcBef>
                <a:spcPts val="0"/>
              </a:spcBef>
              <a:spcAft>
                <a:spcPts val="0"/>
              </a:spcAft>
              <a:buClr>
                <a:schemeClr val="accent3"/>
              </a:buClr>
              <a:buSzPts val="2100"/>
              <a:buNone/>
              <a:defRPr sz="2100">
                <a:solidFill>
                  <a:schemeClr val="accent3"/>
                </a:solidFill>
              </a:defRPr>
            </a:lvl8pPr>
            <a:lvl9pPr lvl="8" rtl="0" algn="ctr">
              <a:lnSpc>
                <a:spcPct val="100000"/>
              </a:lnSpc>
              <a:spcBef>
                <a:spcPts val="0"/>
              </a:spcBef>
              <a:spcAft>
                <a:spcPts val="0"/>
              </a:spcAft>
              <a:buClr>
                <a:schemeClr val="accent3"/>
              </a:buClr>
              <a:buSzPts val="2100"/>
              <a:buNone/>
              <a:defRPr sz="2100">
                <a:solidFill>
                  <a:schemeClr val="accent3"/>
                </a:solidFill>
              </a:defRPr>
            </a:lvl9pPr>
          </a:lstStyle>
          <a:p/>
        </p:txBody>
      </p:sp>
      <p:sp>
        <p:nvSpPr>
          <p:cNvPr id="262" name="Google Shape;262;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3" name="Shape 263"/>
        <p:cNvGrpSpPr/>
        <p:nvPr/>
      </p:nvGrpSpPr>
      <p:grpSpPr>
        <a:xfrm>
          <a:off x="0" y="0"/>
          <a:ext cx="0" cy="0"/>
          <a:chOff x="0" y="0"/>
          <a:chExt cx="0" cy="0"/>
        </a:xfrm>
      </p:grpSpPr>
      <p:sp>
        <p:nvSpPr>
          <p:cNvPr id="264" name="Google Shape;264;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3 columns">
  <p:cSld name="CUSTOM">
    <p:spTree>
      <p:nvGrpSpPr>
        <p:cNvPr id="265" name="Shape 265"/>
        <p:cNvGrpSpPr/>
        <p:nvPr/>
      </p:nvGrpSpPr>
      <p:grpSpPr>
        <a:xfrm>
          <a:off x="0" y="0"/>
          <a:ext cx="0" cy="0"/>
          <a:chOff x="0" y="0"/>
          <a:chExt cx="0" cy="0"/>
        </a:xfrm>
      </p:grpSpPr>
      <p:sp>
        <p:nvSpPr>
          <p:cNvPr id="266" name="Google Shape;266;p13"/>
          <p:cNvSpPr txBox="1"/>
          <p:nvPr>
            <p:ph idx="1" type="subTitle"/>
          </p:nvPr>
        </p:nvSpPr>
        <p:spPr>
          <a:xfrm flipH="1">
            <a:off x="3760800" y="3127475"/>
            <a:ext cx="1622400" cy="8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7" name="Google Shape;267;p13"/>
          <p:cNvSpPr txBox="1"/>
          <p:nvPr>
            <p:ph idx="2" type="subTitle"/>
          </p:nvPr>
        </p:nvSpPr>
        <p:spPr>
          <a:xfrm flipH="1">
            <a:off x="6359525" y="3127475"/>
            <a:ext cx="1622400" cy="8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8" name="Google Shape;268;p13"/>
          <p:cNvSpPr txBox="1"/>
          <p:nvPr>
            <p:ph idx="3" type="subTitle"/>
          </p:nvPr>
        </p:nvSpPr>
        <p:spPr>
          <a:xfrm flipH="1">
            <a:off x="1194300" y="3127500"/>
            <a:ext cx="1597800" cy="82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9" name="Google Shape;269;p13"/>
          <p:cNvSpPr txBox="1"/>
          <p:nvPr>
            <p:ph hasCustomPrompt="1" type="title"/>
          </p:nvPr>
        </p:nvSpPr>
        <p:spPr>
          <a:xfrm>
            <a:off x="1251900" y="2271200"/>
            <a:ext cx="1482600" cy="5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70" name="Google Shape;270;p13"/>
          <p:cNvSpPr txBox="1"/>
          <p:nvPr>
            <p:ph hasCustomPrompt="1" idx="4" type="title"/>
          </p:nvPr>
        </p:nvSpPr>
        <p:spPr>
          <a:xfrm>
            <a:off x="3818800" y="2271200"/>
            <a:ext cx="1506300" cy="5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71" name="Google Shape;271;p13"/>
          <p:cNvSpPr txBox="1"/>
          <p:nvPr>
            <p:ph hasCustomPrompt="1" idx="5" type="title"/>
          </p:nvPr>
        </p:nvSpPr>
        <p:spPr>
          <a:xfrm>
            <a:off x="6419675" y="2271200"/>
            <a:ext cx="1502100" cy="551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272" name="Google Shape;272;p13"/>
          <p:cNvGrpSpPr/>
          <p:nvPr/>
        </p:nvGrpSpPr>
        <p:grpSpPr>
          <a:xfrm>
            <a:off x="7444110" y="564558"/>
            <a:ext cx="1765833" cy="1401494"/>
            <a:chOff x="7101094" y="572788"/>
            <a:chExt cx="2108709" cy="1401494"/>
          </a:xfrm>
        </p:grpSpPr>
        <p:sp>
          <p:nvSpPr>
            <p:cNvPr id="273" name="Google Shape;273;p13"/>
            <p:cNvSpPr/>
            <p:nvPr/>
          </p:nvSpPr>
          <p:spPr>
            <a:xfrm rot="10800000">
              <a:off x="7732422" y="1397361"/>
              <a:ext cx="1477373" cy="46475"/>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274" name="Google Shape;274;p13"/>
            <p:cNvSpPr/>
            <p:nvPr/>
          </p:nvSpPr>
          <p:spPr>
            <a:xfrm rot="10800000">
              <a:off x="8253341" y="1194662"/>
              <a:ext cx="956462" cy="69150"/>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275" name="Google Shape;275;p13"/>
            <p:cNvSpPr/>
            <p:nvPr/>
          </p:nvSpPr>
          <p:spPr>
            <a:xfrm rot="10800000">
              <a:off x="7935681" y="998712"/>
              <a:ext cx="1273870" cy="67124"/>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276" name="Google Shape;276;p13"/>
            <p:cNvSpPr/>
            <p:nvPr/>
          </p:nvSpPr>
          <p:spPr>
            <a:xfrm rot="10800000">
              <a:off x="7617609" y="769618"/>
              <a:ext cx="1590784" cy="64530"/>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277" name="Google Shape;277;p13"/>
            <p:cNvSpPr/>
            <p:nvPr/>
          </p:nvSpPr>
          <p:spPr>
            <a:xfrm rot="10800000">
              <a:off x="7313485" y="572788"/>
              <a:ext cx="1895570" cy="106748"/>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nvGrpSpPr>
            <p:cNvPr id="278" name="Google Shape;278;p13"/>
            <p:cNvGrpSpPr/>
            <p:nvPr/>
          </p:nvGrpSpPr>
          <p:grpSpPr>
            <a:xfrm rot="10800000">
              <a:off x="7101094" y="1577376"/>
              <a:ext cx="2108629" cy="396905"/>
              <a:chOff x="7592562" y="1151009"/>
              <a:chExt cx="2262964" cy="280142"/>
            </a:xfrm>
          </p:grpSpPr>
          <p:sp>
            <p:nvSpPr>
              <p:cNvPr id="279" name="Google Shape;279;p13"/>
              <p:cNvSpPr/>
              <p:nvPr/>
            </p:nvSpPr>
            <p:spPr>
              <a:xfrm>
                <a:off x="7592562" y="1151009"/>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280" name="Google Shape;280;p13"/>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281" name="Google Shape;281;p13"/>
              <p:cNvSpPr/>
              <p:nvPr/>
            </p:nvSpPr>
            <p:spPr>
              <a:xfrm>
                <a:off x="7593154" y="1355805"/>
                <a:ext cx="2262372"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sp>
        <p:nvSpPr>
          <p:cNvPr id="282" name="Google Shape;282;p13"/>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83" name="Google Shape;283;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284" name="Shape 284"/>
        <p:cNvGrpSpPr/>
        <p:nvPr/>
      </p:nvGrpSpPr>
      <p:grpSpPr>
        <a:xfrm>
          <a:off x="0" y="0"/>
          <a:ext cx="0" cy="0"/>
          <a:chOff x="0" y="0"/>
          <a:chExt cx="0" cy="0"/>
        </a:xfrm>
      </p:grpSpPr>
      <p:sp>
        <p:nvSpPr>
          <p:cNvPr id="285" name="Google Shape;285;p14"/>
          <p:cNvSpPr txBox="1"/>
          <p:nvPr>
            <p:ph type="title"/>
          </p:nvPr>
        </p:nvSpPr>
        <p:spPr>
          <a:xfrm>
            <a:off x="615900" y="445025"/>
            <a:ext cx="79122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86" name="Google Shape;286;p14"/>
          <p:cNvSpPr txBox="1"/>
          <p:nvPr>
            <p:ph idx="1" type="subTitle"/>
          </p:nvPr>
        </p:nvSpPr>
        <p:spPr>
          <a:xfrm>
            <a:off x="2094221" y="3970450"/>
            <a:ext cx="2363700" cy="49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2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7" name="Google Shape;287;p14"/>
          <p:cNvSpPr txBox="1"/>
          <p:nvPr>
            <p:ph idx="2" type="subTitle"/>
          </p:nvPr>
        </p:nvSpPr>
        <p:spPr>
          <a:xfrm>
            <a:off x="4678796" y="3970450"/>
            <a:ext cx="2363700" cy="49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2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8" name="Google Shape;288;p14"/>
          <p:cNvSpPr txBox="1"/>
          <p:nvPr>
            <p:ph hasCustomPrompt="1" idx="3" type="title"/>
          </p:nvPr>
        </p:nvSpPr>
        <p:spPr>
          <a:xfrm>
            <a:off x="2500925" y="1515826"/>
            <a:ext cx="1549800" cy="676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400"/>
              <a:buNone/>
              <a:defRPr sz="4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89" name="Google Shape;289;p14"/>
          <p:cNvSpPr txBox="1"/>
          <p:nvPr>
            <p:ph hasCustomPrompt="1" idx="4" type="title"/>
          </p:nvPr>
        </p:nvSpPr>
        <p:spPr>
          <a:xfrm>
            <a:off x="5089518" y="1548415"/>
            <a:ext cx="15498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400"/>
              <a:buNone/>
              <a:defRPr sz="4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0" name="Google Shape;290;p14"/>
          <p:cNvSpPr txBox="1"/>
          <p:nvPr>
            <p:ph hasCustomPrompt="1" idx="5" type="title"/>
          </p:nvPr>
        </p:nvSpPr>
        <p:spPr>
          <a:xfrm>
            <a:off x="2501169" y="3247044"/>
            <a:ext cx="15498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400"/>
              <a:buNone/>
              <a:defRPr sz="4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1" name="Google Shape;291;p14"/>
          <p:cNvSpPr txBox="1"/>
          <p:nvPr>
            <p:ph hasCustomPrompt="1" idx="6" type="title"/>
          </p:nvPr>
        </p:nvSpPr>
        <p:spPr>
          <a:xfrm>
            <a:off x="5089762" y="3247044"/>
            <a:ext cx="1549800" cy="641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400"/>
              <a:buNone/>
              <a:defRPr sz="44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292" name="Google Shape;292;p14"/>
          <p:cNvSpPr txBox="1"/>
          <p:nvPr>
            <p:ph idx="7" type="subTitle"/>
          </p:nvPr>
        </p:nvSpPr>
        <p:spPr>
          <a:xfrm>
            <a:off x="1974950" y="1994907"/>
            <a:ext cx="2602200" cy="3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defRPr>
            </a:lvl1pPr>
            <a:lvl2pPr lvl="1" rtl="0" algn="ctr">
              <a:lnSpc>
                <a:spcPct val="100000"/>
              </a:lnSpc>
              <a:spcBef>
                <a:spcPts val="0"/>
              </a:spcBef>
              <a:spcAft>
                <a:spcPts val="0"/>
              </a:spcAft>
              <a:buNone/>
              <a:defRPr b="1" sz="1600">
                <a:solidFill>
                  <a:schemeClr val="dk1"/>
                </a:solidFill>
              </a:defRPr>
            </a:lvl2pPr>
            <a:lvl3pPr lvl="2" rtl="0" algn="ctr">
              <a:lnSpc>
                <a:spcPct val="100000"/>
              </a:lnSpc>
              <a:spcBef>
                <a:spcPts val="0"/>
              </a:spcBef>
              <a:spcAft>
                <a:spcPts val="0"/>
              </a:spcAft>
              <a:buNone/>
              <a:defRPr b="1" sz="1600">
                <a:solidFill>
                  <a:schemeClr val="dk1"/>
                </a:solidFill>
              </a:defRPr>
            </a:lvl3pPr>
            <a:lvl4pPr lvl="3" rtl="0" algn="ctr">
              <a:lnSpc>
                <a:spcPct val="100000"/>
              </a:lnSpc>
              <a:spcBef>
                <a:spcPts val="0"/>
              </a:spcBef>
              <a:spcAft>
                <a:spcPts val="0"/>
              </a:spcAft>
              <a:buNone/>
              <a:defRPr b="1" sz="1600">
                <a:solidFill>
                  <a:schemeClr val="dk1"/>
                </a:solidFill>
              </a:defRPr>
            </a:lvl4pPr>
            <a:lvl5pPr lvl="4" rtl="0" algn="ctr">
              <a:lnSpc>
                <a:spcPct val="100000"/>
              </a:lnSpc>
              <a:spcBef>
                <a:spcPts val="0"/>
              </a:spcBef>
              <a:spcAft>
                <a:spcPts val="0"/>
              </a:spcAft>
              <a:buNone/>
              <a:defRPr b="1" sz="1600">
                <a:solidFill>
                  <a:schemeClr val="dk1"/>
                </a:solidFill>
              </a:defRPr>
            </a:lvl5pPr>
            <a:lvl6pPr lvl="5" rtl="0" algn="ctr">
              <a:lnSpc>
                <a:spcPct val="100000"/>
              </a:lnSpc>
              <a:spcBef>
                <a:spcPts val="0"/>
              </a:spcBef>
              <a:spcAft>
                <a:spcPts val="0"/>
              </a:spcAft>
              <a:buNone/>
              <a:defRPr b="1" sz="1600">
                <a:solidFill>
                  <a:schemeClr val="dk1"/>
                </a:solidFill>
              </a:defRPr>
            </a:lvl6pPr>
            <a:lvl7pPr lvl="6" rtl="0" algn="ctr">
              <a:lnSpc>
                <a:spcPct val="100000"/>
              </a:lnSpc>
              <a:spcBef>
                <a:spcPts val="0"/>
              </a:spcBef>
              <a:spcAft>
                <a:spcPts val="0"/>
              </a:spcAft>
              <a:buNone/>
              <a:defRPr b="1" sz="1600">
                <a:solidFill>
                  <a:schemeClr val="dk1"/>
                </a:solidFill>
              </a:defRPr>
            </a:lvl7pPr>
            <a:lvl8pPr lvl="7" rtl="0" algn="ctr">
              <a:lnSpc>
                <a:spcPct val="100000"/>
              </a:lnSpc>
              <a:spcBef>
                <a:spcPts val="0"/>
              </a:spcBef>
              <a:spcAft>
                <a:spcPts val="0"/>
              </a:spcAft>
              <a:buNone/>
              <a:defRPr b="1" sz="1600">
                <a:solidFill>
                  <a:schemeClr val="dk1"/>
                </a:solidFill>
              </a:defRPr>
            </a:lvl8pPr>
            <a:lvl9pPr lvl="8" rtl="0" algn="ctr">
              <a:lnSpc>
                <a:spcPct val="100000"/>
              </a:lnSpc>
              <a:spcBef>
                <a:spcPts val="0"/>
              </a:spcBef>
              <a:spcAft>
                <a:spcPts val="0"/>
              </a:spcAft>
              <a:buNone/>
              <a:defRPr b="1" sz="1600">
                <a:solidFill>
                  <a:schemeClr val="dk1"/>
                </a:solidFill>
              </a:defRPr>
            </a:lvl9pPr>
          </a:lstStyle>
          <a:p/>
        </p:txBody>
      </p:sp>
      <p:sp>
        <p:nvSpPr>
          <p:cNvPr id="293" name="Google Shape;293;p14"/>
          <p:cNvSpPr txBox="1"/>
          <p:nvPr>
            <p:ph idx="8" type="subTitle"/>
          </p:nvPr>
        </p:nvSpPr>
        <p:spPr>
          <a:xfrm>
            <a:off x="4590650" y="1994907"/>
            <a:ext cx="2540100" cy="3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defRPr>
            </a:lvl1pPr>
            <a:lvl2pPr lvl="1" rtl="0" algn="ctr">
              <a:lnSpc>
                <a:spcPct val="100000"/>
              </a:lnSpc>
              <a:spcBef>
                <a:spcPts val="0"/>
              </a:spcBef>
              <a:spcAft>
                <a:spcPts val="0"/>
              </a:spcAft>
              <a:buNone/>
              <a:defRPr b="1" sz="1600">
                <a:solidFill>
                  <a:schemeClr val="dk1"/>
                </a:solidFill>
              </a:defRPr>
            </a:lvl2pPr>
            <a:lvl3pPr lvl="2" rtl="0" algn="ctr">
              <a:lnSpc>
                <a:spcPct val="100000"/>
              </a:lnSpc>
              <a:spcBef>
                <a:spcPts val="0"/>
              </a:spcBef>
              <a:spcAft>
                <a:spcPts val="0"/>
              </a:spcAft>
              <a:buNone/>
              <a:defRPr b="1" sz="1600">
                <a:solidFill>
                  <a:schemeClr val="dk1"/>
                </a:solidFill>
              </a:defRPr>
            </a:lvl3pPr>
            <a:lvl4pPr lvl="3" rtl="0" algn="ctr">
              <a:lnSpc>
                <a:spcPct val="100000"/>
              </a:lnSpc>
              <a:spcBef>
                <a:spcPts val="0"/>
              </a:spcBef>
              <a:spcAft>
                <a:spcPts val="0"/>
              </a:spcAft>
              <a:buNone/>
              <a:defRPr b="1" sz="1600">
                <a:solidFill>
                  <a:schemeClr val="dk1"/>
                </a:solidFill>
              </a:defRPr>
            </a:lvl4pPr>
            <a:lvl5pPr lvl="4" rtl="0" algn="ctr">
              <a:lnSpc>
                <a:spcPct val="100000"/>
              </a:lnSpc>
              <a:spcBef>
                <a:spcPts val="0"/>
              </a:spcBef>
              <a:spcAft>
                <a:spcPts val="0"/>
              </a:spcAft>
              <a:buNone/>
              <a:defRPr b="1" sz="1600">
                <a:solidFill>
                  <a:schemeClr val="dk1"/>
                </a:solidFill>
              </a:defRPr>
            </a:lvl5pPr>
            <a:lvl6pPr lvl="5" rtl="0" algn="ctr">
              <a:lnSpc>
                <a:spcPct val="100000"/>
              </a:lnSpc>
              <a:spcBef>
                <a:spcPts val="0"/>
              </a:spcBef>
              <a:spcAft>
                <a:spcPts val="0"/>
              </a:spcAft>
              <a:buNone/>
              <a:defRPr b="1" sz="1600">
                <a:solidFill>
                  <a:schemeClr val="dk1"/>
                </a:solidFill>
              </a:defRPr>
            </a:lvl6pPr>
            <a:lvl7pPr lvl="6" rtl="0" algn="ctr">
              <a:lnSpc>
                <a:spcPct val="100000"/>
              </a:lnSpc>
              <a:spcBef>
                <a:spcPts val="0"/>
              </a:spcBef>
              <a:spcAft>
                <a:spcPts val="0"/>
              </a:spcAft>
              <a:buNone/>
              <a:defRPr b="1" sz="1600">
                <a:solidFill>
                  <a:schemeClr val="dk1"/>
                </a:solidFill>
              </a:defRPr>
            </a:lvl7pPr>
            <a:lvl8pPr lvl="7" rtl="0" algn="ctr">
              <a:lnSpc>
                <a:spcPct val="100000"/>
              </a:lnSpc>
              <a:spcBef>
                <a:spcPts val="0"/>
              </a:spcBef>
              <a:spcAft>
                <a:spcPts val="0"/>
              </a:spcAft>
              <a:buNone/>
              <a:defRPr b="1" sz="1600">
                <a:solidFill>
                  <a:schemeClr val="dk1"/>
                </a:solidFill>
              </a:defRPr>
            </a:lvl8pPr>
            <a:lvl9pPr lvl="8" rtl="0" algn="ctr">
              <a:lnSpc>
                <a:spcPct val="100000"/>
              </a:lnSpc>
              <a:spcBef>
                <a:spcPts val="0"/>
              </a:spcBef>
              <a:spcAft>
                <a:spcPts val="0"/>
              </a:spcAft>
              <a:buNone/>
              <a:defRPr b="1" sz="1600">
                <a:solidFill>
                  <a:schemeClr val="dk1"/>
                </a:solidFill>
              </a:defRPr>
            </a:lvl9pPr>
          </a:lstStyle>
          <a:p/>
        </p:txBody>
      </p:sp>
      <p:sp>
        <p:nvSpPr>
          <p:cNvPr id="294" name="Google Shape;294;p14"/>
          <p:cNvSpPr txBox="1"/>
          <p:nvPr>
            <p:ph idx="9" type="subTitle"/>
          </p:nvPr>
        </p:nvSpPr>
        <p:spPr>
          <a:xfrm>
            <a:off x="4567075" y="3697600"/>
            <a:ext cx="2602200" cy="3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defRPr>
            </a:lvl1pPr>
            <a:lvl2pPr lvl="1" rtl="0" algn="ctr">
              <a:lnSpc>
                <a:spcPct val="100000"/>
              </a:lnSpc>
              <a:spcBef>
                <a:spcPts val="0"/>
              </a:spcBef>
              <a:spcAft>
                <a:spcPts val="0"/>
              </a:spcAft>
              <a:buNone/>
              <a:defRPr b="1" sz="1600">
                <a:solidFill>
                  <a:schemeClr val="dk1"/>
                </a:solidFill>
              </a:defRPr>
            </a:lvl2pPr>
            <a:lvl3pPr lvl="2" rtl="0" algn="ctr">
              <a:lnSpc>
                <a:spcPct val="100000"/>
              </a:lnSpc>
              <a:spcBef>
                <a:spcPts val="0"/>
              </a:spcBef>
              <a:spcAft>
                <a:spcPts val="0"/>
              </a:spcAft>
              <a:buNone/>
              <a:defRPr b="1" sz="1600">
                <a:solidFill>
                  <a:schemeClr val="dk1"/>
                </a:solidFill>
              </a:defRPr>
            </a:lvl3pPr>
            <a:lvl4pPr lvl="3" rtl="0" algn="ctr">
              <a:lnSpc>
                <a:spcPct val="100000"/>
              </a:lnSpc>
              <a:spcBef>
                <a:spcPts val="0"/>
              </a:spcBef>
              <a:spcAft>
                <a:spcPts val="0"/>
              </a:spcAft>
              <a:buNone/>
              <a:defRPr b="1" sz="1600">
                <a:solidFill>
                  <a:schemeClr val="dk1"/>
                </a:solidFill>
              </a:defRPr>
            </a:lvl4pPr>
            <a:lvl5pPr lvl="4" rtl="0" algn="ctr">
              <a:lnSpc>
                <a:spcPct val="100000"/>
              </a:lnSpc>
              <a:spcBef>
                <a:spcPts val="0"/>
              </a:spcBef>
              <a:spcAft>
                <a:spcPts val="0"/>
              </a:spcAft>
              <a:buNone/>
              <a:defRPr b="1" sz="1600">
                <a:solidFill>
                  <a:schemeClr val="dk1"/>
                </a:solidFill>
              </a:defRPr>
            </a:lvl5pPr>
            <a:lvl6pPr lvl="5" rtl="0" algn="ctr">
              <a:lnSpc>
                <a:spcPct val="100000"/>
              </a:lnSpc>
              <a:spcBef>
                <a:spcPts val="0"/>
              </a:spcBef>
              <a:spcAft>
                <a:spcPts val="0"/>
              </a:spcAft>
              <a:buNone/>
              <a:defRPr b="1" sz="1600">
                <a:solidFill>
                  <a:schemeClr val="dk1"/>
                </a:solidFill>
              </a:defRPr>
            </a:lvl6pPr>
            <a:lvl7pPr lvl="6" rtl="0" algn="ctr">
              <a:lnSpc>
                <a:spcPct val="100000"/>
              </a:lnSpc>
              <a:spcBef>
                <a:spcPts val="0"/>
              </a:spcBef>
              <a:spcAft>
                <a:spcPts val="0"/>
              </a:spcAft>
              <a:buNone/>
              <a:defRPr b="1" sz="1600">
                <a:solidFill>
                  <a:schemeClr val="dk1"/>
                </a:solidFill>
              </a:defRPr>
            </a:lvl7pPr>
            <a:lvl8pPr lvl="7" rtl="0" algn="ctr">
              <a:lnSpc>
                <a:spcPct val="100000"/>
              </a:lnSpc>
              <a:spcBef>
                <a:spcPts val="0"/>
              </a:spcBef>
              <a:spcAft>
                <a:spcPts val="0"/>
              </a:spcAft>
              <a:buNone/>
              <a:defRPr b="1" sz="1600">
                <a:solidFill>
                  <a:schemeClr val="dk1"/>
                </a:solidFill>
              </a:defRPr>
            </a:lvl8pPr>
            <a:lvl9pPr lvl="8" rtl="0" algn="ctr">
              <a:lnSpc>
                <a:spcPct val="100000"/>
              </a:lnSpc>
              <a:spcBef>
                <a:spcPts val="0"/>
              </a:spcBef>
              <a:spcAft>
                <a:spcPts val="0"/>
              </a:spcAft>
              <a:buNone/>
              <a:defRPr b="1" sz="1600">
                <a:solidFill>
                  <a:schemeClr val="dk1"/>
                </a:solidFill>
              </a:defRPr>
            </a:lvl9pPr>
          </a:lstStyle>
          <a:p/>
        </p:txBody>
      </p:sp>
      <p:sp>
        <p:nvSpPr>
          <p:cNvPr id="295" name="Google Shape;295;p14"/>
          <p:cNvSpPr txBox="1"/>
          <p:nvPr>
            <p:ph idx="13" type="subTitle"/>
          </p:nvPr>
        </p:nvSpPr>
        <p:spPr>
          <a:xfrm>
            <a:off x="2093196" y="2266029"/>
            <a:ext cx="2363700" cy="49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2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6" name="Google Shape;296;p14"/>
          <p:cNvSpPr txBox="1"/>
          <p:nvPr>
            <p:ph idx="14" type="subTitle"/>
          </p:nvPr>
        </p:nvSpPr>
        <p:spPr>
          <a:xfrm>
            <a:off x="4682796" y="2263629"/>
            <a:ext cx="2363700" cy="491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200">
                <a:solidFill>
                  <a:schemeClr val="dk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7" name="Google Shape;297;p14"/>
          <p:cNvSpPr txBox="1"/>
          <p:nvPr>
            <p:ph idx="15" type="subTitle"/>
          </p:nvPr>
        </p:nvSpPr>
        <p:spPr>
          <a:xfrm>
            <a:off x="1973950" y="3697600"/>
            <a:ext cx="2602200" cy="360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b="1" sz="1600">
                <a:solidFill>
                  <a:schemeClr val="dk1"/>
                </a:solidFill>
              </a:defRPr>
            </a:lvl1pPr>
            <a:lvl2pPr lvl="1" rtl="0" algn="ctr">
              <a:lnSpc>
                <a:spcPct val="100000"/>
              </a:lnSpc>
              <a:spcBef>
                <a:spcPts val="0"/>
              </a:spcBef>
              <a:spcAft>
                <a:spcPts val="0"/>
              </a:spcAft>
              <a:buNone/>
              <a:defRPr b="1" sz="1600">
                <a:solidFill>
                  <a:schemeClr val="dk1"/>
                </a:solidFill>
              </a:defRPr>
            </a:lvl2pPr>
            <a:lvl3pPr lvl="2" rtl="0" algn="ctr">
              <a:lnSpc>
                <a:spcPct val="100000"/>
              </a:lnSpc>
              <a:spcBef>
                <a:spcPts val="0"/>
              </a:spcBef>
              <a:spcAft>
                <a:spcPts val="0"/>
              </a:spcAft>
              <a:buNone/>
              <a:defRPr b="1" sz="1600">
                <a:solidFill>
                  <a:schemeClr val="dk1"/>
                </a:solidFill>
              </a:defRPr>
            </a:lvl3pPr>
            <a:lvl4pPr lvl="3" rtl="0" algn="ctr">
              <a:lnSpc>
                <a:spcPct val="100000"/>
              </a:lnSpc>
              <a:spcBef>
                <a:spcPts val="0"/>
              </a:spcBef>
              <a:spcAft>
                <a:spcPts val="0"/>
              </a:spcAft>
              <a:buNone/>
              <a:defRPr b="1" sz="1600">
                <a:solidFill>
                  <a:schemeClr val="dk1"/>
                </a:solidFill>
              </a:defRPr>
            </a:lvl4pPr>
            <a:lvl5pPr lvl="4" rtl="0" algn="ctr">
              <a:lnSpc>
                <a:spcPct val="100000"/>
              </a:lnSpc>
              <a:spcBef>
                <a:spcPts val="0"/>
              </a:spcBef>
              <a:spcAft>
                <a:spcPts val="0"/>
              </a:spcAft>
              <a:buNone/>
              <a:defRPr b="1" sz="1600">
                <a:solidFill>
                  <a:schemeClr val="dk1"/>
                </a:solidFill>
              </a:defRPr>
            </a:lvl5pPr>
            <a:lvl6pPr lvl="5" rtl="0" algn="ctr">
              <a:lnSpc>
                <a:spcPct val="100000"/>
              </a:lnSpc>
              <a:spcBef>
                <a:spcPts val="0"/>
              </a:spcBef>
              <a:spcAft>
                <a:spcPts val="0"/>
              </a:spcAft>
              <a:buNone/>
              <a:defRPr b="1" sz="1600">
                <a:solidFill>
                  <a:schemeClr val="dk1"/>
                </a:solidFill>
              </a:defRPr>
            </a:lvl6pPr>
            <a:lvl7pPr lvl="6" rtl="0" algn="ctr">
              <a:lnSpc>
                <a:spcPct val="100000"/>
              </a:lnSpc>
              <a:spcBef>
                <a:spcPts val="0"/>
              </a:spcBef>
              <a:spcAft>
                <a:spcPts val="0"/>
              </a:spcAft>
              <a:buNone/>
              <a:defRPr b="1" sz="1600">
                <a:solidFill>
                  <a:schemeClr val="dk1"/>
                </a:solidFill>
              </a:defRPr>
            </a:lvl7pPr>
            <a:lvl8pPr lvl="7" rtl="0" algn="ctr">
              <a:lnSpc>
                <a:spcPct val="100000"/>
              </a:lnSpc>
              <a:spcBef>
                <a:spcPts val="0"/>
              </a:spcBef>
              <a:spcAft>
                <a:spcPts val="0"/>
              </a:spcAft>
              <a:buNone/>
              <a:defRPr b="1" sz="1600">
                <a:solidFill>
                  <a:schemeClr val="dk1"/>
                </a:solidFill>
              </a:defRPr>
            </a:lvl8pPr>
            <a:lvl9pPr lvl="8" rtl="0" algn="ctr">
              <a:lnSpc>
                <a:spcPct val="100000"/>
              </a:lnSpc>
              <a:spcBef>
                <a:spcPts val="0"/>
              </a:spcBef>
              <a:spcAft>
                <a:spcPts val="0"/>
              </a:spcAft>
              <a:buNone/>
              <a:defRPr b="1" sz="1600">
                <a:solidFill>
                  <a:schemeClr val="dk1"/>
                </a:solidFill>
              </a:defRPr>
            </a:lvl9pPr>
          </a:lstStyle>
          <a:p/>
        </p:txBody>
      </p:sp>
      <p:grpSp>
        <p:nvGrpSpPr>
          <p:cNvPr id="298" name="Google Shape;298;p14"/>
          <p:cNvGrpSpPr/>
          <p:nvPr/>
        </p:nvGrpSpPr>
        <p:grpSpPr>
          <a:xfrm>
            <a:off x="7132667" y="105825"/>
            <a:ext cx="1888761" cy="1762891"/>
            <a:chOff x="7280351" y="0"/>
            <a:chExt cx="1888761" cy="1762891"/>
          </a:xfrm>
        </p:grpSpPr>
        <p:sp>
          <p:nvSpPr>
            <p:cNvPr id="299" name="Google Shape;299;p14"/>
            <p:cNvSpPr/>
            <p:nvPr/>
          </p:nvSpPr>
          <p:spPr>
            <a:xfrm>
              <a:off x="7712693" y="55876"/>
              <a:ext cx="264710" cy="134652"/>
            </a:xfrm>
            <a:custGeom>
              <a:rect b="b" l="l" r="r" t="t"/>
              <a:pathLst>
                <a:path extrusionOk="0" h="1964" w="3861">
                  <a:moveTo>
                    <a:pt x="1883" y="0"/>
                  </a:moveTo>
                  <a:cubicBezTo>
                    <a:pt x="1816" y="0"/>
                    <a:pt x="1745" y="27"/>
                    <a:pt x="1680" y="88"/>
                  </a:cubicBezTo>
                  <a:cubicBezTo>
                    <a:pt x="1560" y="184"/>
                    <a:pt x="1488" y="329"/>
                    <a:pt x="1440" y="485"/>
                  </a:cubicBezTo>
                  <a:cubicBezTo>
                    <a:pt x="1043" y="449"/>
                    <a:pt x="658" y="425"/>
                    <a:pt x="262" y="413"/>
                  </a:cubicBezTo>
                  <a:cubicBezTo>
                    <a:pt x="258" y="413"/>
                    <a:pt x="255" y="413"/>
                    <a:pt x="251" y="413"/>
                  </a:cubicBezTo>
                  <a:cubicBezTo>
                    <a:pt x="55" y="413"/>
                    <a:pt x="1" y="750"/>
                    <a:pt x="213" y="786"/>
                  </a:cubicBezTo>
                  <a:cubicBezTo>
                    <a:pt x="598" y="846"/>
                    <a:pt x="971" y="882"/>
                    <a:pt x="1355" y="930"/>
                  </a:cubicBezTo>
                  <a:cubicBezTo>
                    <a:pt x="1355" y="978"/>
                    <a:pt x="1343" y="1026"/>
                    <a:pt x="1343" y="1074"/>
                  </a:cubicBezTo>
                  <a:cubicBezTo>
                    <a:pt x="1343" y="1326"/>
                    <a:pt x="1367" y="1687"/>
                    <a:pt x="1584" y="1831"/>
                  </a:cubicBezTo>
                  <a:lnTo>
                    <a:pt x="1584" y="1843"/>
                  </a:lnTo>
                  <a:cubicBezTo>
                    <a:pt x="1623" y="1926"/>
                    <a:pt x="1697" y="1964"/>
                    <a:pt x="1768" y="1964"/>
                  </a:cubicBezTo>
                  <a:cubicBezTo>
                    <a:pt x="1872" y="1964"/>
                    <a:pt x="1968" y="1883"/>
                    <a:pt x="1932" y="1747"/>
                  </a:cubicBezTo>
                  <a:cubicBezTo>
                    <a:pt x="1932" y="1747"/>
                    <a:pt x="1932" y="1735"/>
                    <a:pt x="1920" y="1735"/>
                  </a:cubicBezTo>
                  <a:cubicBezTo>
                    <a:pt x="2005" y="1567"/>
                    <a:pt x="1944" y="1375"/>
                    <a:pt x="1957" y="1170"/>
                  </a:cubicBezTo>
                  <a:cubicBezTo>
                    <a:pt x="1957" y="1110"/>
                    <a:pt x="1969" y="1062"/>
                    <a:pt x="1981" y="1002"/>
                  </a:cubicBezTo>
                  <a:cubicBezTo>
                    <a:pt x="2449" y="1050"/>
                    <a:pt x="2918" y="1098"/>
                    <a:pt x="3387" y="1182"/>
                  </a:cubicBezTo>
                  <a:cubicBezTo>
                    <a:pt x="3406" y="1185"/>
                    <a:pt x="3424" y="1186"/>
                    <a:pt x="3442" y="1186"/>
                  </a:cubicBezTo>
                  <a:cubicBezTo>
                    <a:pt x="3802" y="1186"/>
                    <a:pt x="3860" y="629"/>
                    <a:pt x="3459" y="617"/>
                  </a:cubicBezTo>
                  <a:cubicBezTo>
                    <a:pt x="3014" y="605"/>
                    <a:pt x="2570" y="569"/>
                    <a:pt x="2125" y="533"/>
                  </a:cubicBezTo>
                  <a:cubicBezTo>
                    <a:pt x="2137" y="485"/>
                    <a:pt x="2149" y="425"/>
                    <a:pt x="2161" y="365"/>
                  </a:cubicBezTo>
                  <a:cubicBezTo>
                    <a:pt x="2195" y="167"/>
                    <a:pt x="2051" y="0"/>
                    <a:pt x="1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8170674" y="0"/>
              <a:ext cx="220695" cy="178667"/>
            </a:xfrm>
            <a:custGeom>
              <a:rect b="b" l="l" r="r" t="t"/>
              <a:pathLst>
                <a:path extrusionOk="0" h="2606" w="3219">
                  <a:moveTo>
                    <a:pt x="1661" y="0"/>
                  </a:moveTo>
                  <a:cubicBezTo>
                    <a:pt x="1570" y="0"/>
                    <a:pt x="1478" y="41"/>
                    <a:pt x="1419" y="134"/>
                  </a:cubicBezTo>
                  <a:cubicBezTo>
                    <a:pt x="1251" y="374"/>
                    <a:pt x="1155" y="651"/>
                    <a:pt x="1095" y="951"/>
                  </a:cubicBezTo>
                  <a:cubicBezTo>
                    <a:pt x="818" y="951"/>
                    <a:pt x="542" y="963"/>
                    <a:pt x="265" y="975"/>
                  </a:cubicBezTo>
                  <a:cubicBezTo>
                    <a:pt x="1" y="987"/>
                    <a:pt x="1" y="1360"/>
                    <a:pt x="265" y="1372"/>
                  </a:cubicBezTo>
                  <a:cubicBezTo>
                    <a:pt x="530" y="1384"/>
                    <a:pt x="794" y="1396"/>
                    <a:pt x="1071" y="1396"/>
                  </a:cubicBezTo>
                  <a:cubicBezTo>
                    <a:pt x="1059" y="1745"/>
                    <a:pt x="1107" y="2093"/>
                    <a:pt x="1191" y="2406"/>
                  </a:cubicBezTo>
                  <a:cubicBezTo>
                    <a:pt x="1224" y="2545"/>
                    <a:pt x="1328" y="2605"/>
                    <a:pt x="1437" y="2605"/>
                  </a:cubicBezTo>
                  <a:cubicBezTo>
                    <a:pt x="1601" y="2605"/>
                    <a:pt x="1775" y="2467"/>
                    <a:pt x="1732" y="2250"/>
                  </a:cubicBezTo>
                  <a:cubicBezTo>
                    <a:pt x="1672" y="1949"/>
                    <a:pt x="1672" y="1685"/>
                    <a:pt x="1696" y="1408"/>
                  </a:cubicBezTo>
                  <a:lnTo>
                    <a:pt x="1696" y="1408"/>
                  </a:lnTo>
                  <a:cubicBezTo>
                    <a:pt x="2092" y="1420"/>
                    <a:pt x="2489" y="1420"/>
                    <a:pt x="2886" y="1432"/>
                  </a:cubicBezTo>
                  <a:cubicBezTo>
                    <a:pt x="2889" y="1432"/>
                    <a:pt x="2893" y="1432"/>
                    <a:pt x="2897" y="1432"/>
                  </a:cubicBezTo>
                  <a:cubicBezTo>
                    <a:pt x="3215" y="1432"/>
                    <a:pt x="3219" y="915"/>
                    <a:pt x="2907" y="915"/>
                  </a:cubicBezTo>
                  <a:cubicBezTo>
                    <a:pt x="2900" y="915"/>
                    <a:pt x="2893" y="915"/>
                    <a:pt x="2886" y="915"/>
                  </a:cubicBezTo>
                  <a:cubicBezTo>
                    <a:pt x="2513" y="927"/>
                    <a:pt x="2153" y="927"/>
                    <a:pt x="1780" y="939"/>
                  </a:cubicBezTo>
                  <a:cubicBezTo>
                    <a:pt x="1828" y="747"/>
                    <a:pt x="1876" y="555"/>
                    <a:pt x="1936" y="350"/>
                  </a:cubicBezTo>
                  <a:cubicBezTo>
                    <a:pt x="1991" y="140"/>
                    <a:pt x="1828" y="0"/>
                    <a:pt x="16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8590192" y="21322"/>
              <a:ext cx="206708" cy="175376"/>
            </a:xfrm>
            <a:custGeom>
              <a:rect b="b" l="l" r="r" t="t"/>
              <a:pathLst>
                <a:path extrusionOk="0" h="2558" w="3015">
                  <a:moveTo>
                    <a:pt x="1413" y="0"/>
                  </a:moveTo>
                  <a:cubicBezTo>
                    <a:pt x="1278" y="0"/>
                    <a:pt x="1142" y="93"/>
                    <a:pt x="1118" y="280"/>
                  </a:cubicBezTo>
                  <a:cubicBezTo>
                    <a:pt x="1094" y="496"/>
                    <a:pt x="1094" y="712"/>
                    <a:pt x="1094" y="929"/>
                  </a:cubicBezTo>
                  <a:cubicBezTo>
                    <a:pt x="806" y="929"/>
                    <a:pt x="529" y="941"/>
                    <a:pt x="253" y="953"/>
                  </a:cubicBezTo>
                  <a:cubicBezTo>
                    <a:pt x="0" y="965"/>
                    <a:pt x="0" y="1338"/>
                    <a:pt x="253" y="1350"/>
                  </a:cubicBezTo>
                  <a:cubicBezTo>
                    <a:pt x="541" y="1374"/>
                    <a:pt x="818" y="1374"/>
                    <a:pt x="1106" y="1386"/>
                  </a:cubicBezTo>
                  <a:cubicBezTo>
                    <a:pt x="1118" y="1698"/>
                    <a:pt x="1154" y="2011"/>
                    <a:pt x="1166" y="2323"/>
                  </a:cubicBezTo>
                  <a:cubicBezTo>
                    <a:pt x="1179" y="2480"/>
                    <a:pt x="1296" y="2558"/>
                    <a:pt x="1413" y="2558"/>
                  </a:cubicBezTo>
                  <a:cubicBezTo>
                    <a:pt x="1530" y="2558"/>
                    <a:pt x="1647" y="2480"/>
                    <a:pt x="1659" y="2323"/>
                  </a:cubicBezTo>
                  <a:cubicBezTo>
                    <a:pt x="1683" y="2023"/>
                    <a:pt x="1707" y="1710"/>
                    <a:pt x="1731" y="1398"/>
                  </a:cubicBezTo>
                  <a:cubicBezTo>
                    <a:pt x="2044" y="1410"/>
                    <a:pt x="2369" y="1410"/>
                    <a:pt x="2693" y="1410"/>
                  </a:cubicBezTo>
                  <a:cubicBezTo>
                    <a:pt x="2697" y="1410"/>
                    <a:pt x="2700" y="1410"/>
                    <a:pt x="2704" y="1410"/>
                  </a:cubicBezTo>
                  <a:cubicBezTo>
                    <a:pt x="3014" y="1410"/>
                    <a:pt x="3014" y="893"/>
                    <a:pt x="2704" y="893"/>
                  </a:cubicBezTo>
                  <a:cubicBezTo>
                    <a:pt x="2700" y="893"/>
                    <a:pt x="2697" y="893"/>
                    <a:pt x="2693" y="893"/>
                  </a:cubicBezTo>
                  <a:lnTo>
                    <a:pt x="1743" y="905"/>
                  </a:lnTo>
                  <a:cubicBezTo>
                    <a:pt x="1743" y="700"/>
                    <a:pt x="1731" y="484"/>
                    <a:pt x="1707" y="280"/>
                  </a:cubicBezTo>
                  <a:cubicBezTo>
                    <a:pt x="1683" y="93"/>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8948349" y="22282"/>
              <a:ext cx="220763" cy="194985"/>
            </a:xfrm>
            <a:custGeom>
              <a:rect b="b" l="l" r="r" t="t"/>
              <a:pathLst>
                <a:path extrusionOk="0" h="2844" w="3220">
                  <a:moveTo>
                    <a:pt x="1782" y="1"/>
                  </a:moveTo>
                  <a:cubicBezTo>
                    <a:pt x="1668" y="1"/>
                    <a:pt x="1558" y="63"/>
                    <a:pt x="1520" y="206"/>
                  </a:cubicBezTo>
                  <a:cubicBezTo>
                    <a:pt x="1436" y="482"/>
                    <a:pt x="1376" y="759"/>
                    <a:pt x="1316" y="1035"/>
                  </a:cubicBezTo>
                  <a:cubicBezTo>
                    <a:pt x="967" y="987"/>
                    <a:pt x="619" y="951"/>
                    <a:pt x="270" y="903"/>
                  </a:cubicBezTo>
                  <a:cubicBezTo>
                    <a:pt x="263" y="902"/>
                    <a:pt x="257" y="902"/>
                    <a:pt x="250" y="902"/>
                  </a:cubicBezTo>
                  <a:cubicBezTo>
                    <a:pt x="50" y="902"/>
                    <a:pt x="1" y="1253"/>
                    <a:pt x="222" y="1288"/>
                  </a:cubicBezTo>
                  <a:cubicBezTo>
                    <a:pt x="559" y="1348"/>
                    <a:pt x="895" y="1396"/>
                    <a:pt x="1232" y="1456"/>
                  </a:cubicBezTo>
                  <a:cubicBezTo>
                    <a:pt x="1148" y="1816"/>
                    <a:pt x="1075" y="2189"/>
                    <a:pt x="1003" y="2550"/>
                  </a:cubicBezTo>
                  <a:cubicBezTo>
                    <a:pt x="967" y="2725"/>
                    <a:pt x="1109" y="2843"/>
                    <a:pt x="1244" y="2843"/>
                  </a:cubicBezTo>
                  <a:cubicBezTo>
                    <a:pt x="1331" y="2843"/>
                    <a:pt x="1415" y="2795"/>
                    <a:pt x="1448" y="2682"/>
                  </a:cubicBezTo>
                  <a:cubicBezTo>
                    <a:pt x="1556" y="2297"/>
                    <a:pt x="1677" y="1925"/>
                    <a:pt x="1785" y="1540"/>
                  </a:cubicBezTo>
                  <a:cubicBezTo>
                    <a:pt x="2121" y="1588"/>
                    <a:pt x="2470" y="1648"/>
                    <a:pt x="2806" y="1708"/>
                  </a:cubicBezTo>
                  <a:cubicBezTo>
                    <a:pt x="2826" y="1712"/>
                    <a:pt x="2845" y="1713"/>
                    <a:pt x="2863" y="1713"/>
                  </a:cubicBezTo>
                  <a:cubicBezTo>
                    <a:pt x="3174" y="1713"/>
                    <a:pt x="3219" y="1249"/>
                    <a:pt x="2879" y="1215"/>
                  </a:cubicBezTo>
                  <a:cubicBezTo>
                    <a:pt x="2554" y="1179"/>
                    <a:pt x="2229" y="1143"/>
                    <a:pt x="1905" y="1095"/>
                  </a:cubicBezTo>
                  <a:cubicBezTo>
                    <a:pt x="1965" y="855"/>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a:off x="8712160" y="264023"/>
              <a:ext cx="234955" cy="169206"/>
            </a:xfrm>
            <a:custGeom>
              <a:rect b="b" l="l" r="r" t="t"/>
              <a:pathLst>
                <a:path extrusionOk="0" h="2468" w="3427">
                  <a:moveTo>
                    <a:pt x="1387" y="0"/>
                  </a:moveTo>
                  <a:cubicBezTo>
                    <a:pt x="1278" y="0"/>
                    <a:pt x="1167" y="76"/>
                    <a:pt x="1143" y="226"/>
                  </a:cubicBezTo>
                  <a:cubicBezTo>
                    <a:pt x="1119" y="454"/>
                    <a:pt x="1106" y="683"/>
                    <a:pt x="1119" y="911"/>
                  </a:cubicBezTo>
                  <a:cubicBezTo>
                    <a:pt x="818" y="911"/>
                    <a:pt x="517" y="923"/>
                    <a:pt x="217" y="935"/>
                  </a:cubicBezTo>
                  <a:cubicBezTo>
                    <a:pt x="1" y="935"/>
                    <a:pt x="1" y="1272"/>
                    <a:pt x="217" y="1272"/>
                  </a:cubicBezTo>
                  <a:cubicBezTo>
                    <a:pt x="517" y="1284"/>
                    <a:pt x="830" y="1296"/>
                    <a:pt x="1131" y="1296"/>
                  </a:cubicBezTo>
                  <a:cubicBezTo>
                    <a:pt x="1143" y="1620"/>
                    <a:pt x="1167" y="1957"/>
                    <a:pt x="1179" y="2269"/>
                  </a:cubicBezTo>
                  <a:cubicBezTo>
                    <a:pt x="1185" y="2402"/>
                    <a:pt x="1287" y="2468"/>
                    <a:pt x="1387" y="2468"/>
                  </a:cubicBezTo>
                  <a:cubicBezTo>
                    <a:pt x="1488" y="2468"/>
                    <a:pt x="1587" y="2402"/>
                    <a:pt x="1587" y="2269"/>
                  </a:cubicBezTo>
                  <a:cubicBezTo>
                    <a:pt x="1599" y="1957"/>
                    <a:pt x="1623" y="1632"/>
                    <a:pt x="1647" y="1308"/>
                  </a:cubicBezTo>
                  <a:cubicBezTo>
                    <a:pt x="2140" y="1320"/>
                    <a:pt x="2633" y="1332"/>
                    <a:pt x="3126" y="1344"/>
                  </a:cubicBezTo>
                  <a:cubicBezTo>
                    <a:pt x="3427" y="1344"/>
                    <a:pt x="3427" y="863"/>
                    <a:pt x="3126" y="863"/>
                  </a:cubicBezTo>
                  <a:cubicBezTo>
                    <a:pt x="2633" y="875"/>
                    <a:pt x="2152" y="887"/>
                    <a:pt x="1659" y="899"/>
                  </a:cubicBezTo>
                  <a:cubicBezTo>
                    <a:pt x="1659" y="671"/>
                    <a:pt x="1647" y="442"/>
                    <a:pt x="1623" y="226"/>
                  </a:cubicBezTo>
                  <a:cubicBezTo>
                    <a:pt x="1605" y="76"/>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4"/>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4"/>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4"/>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4"/>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4"/>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4"/>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4"/>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4"/>
            <p:cNvSpPr/>
            <p:nvPr/>
          </p:nvSpPr>
          <p:spPr>
            <a:xfrm>
              <a:off x="8788360" y="1192870"/>
              <a:ext cx="234955" cy="169206"/>
            </a:xfrm>
            <a:custGeom>
              <a:rect b="b" l="l" r="r" t="t"/>
              <a:pathLst>
                <a:path extrusionOk="0" h="2468" w="3427">
                  <a:moveTo>
                    <a:pt x="1387" y="0"/>
                  </a:moveTo>
                  <a:cubicBezTo>
                    <a:pt x="1278" y="0"/>
                    <a:pt x="1167" y="75"/>
                    <a:pt x="1143" y="225"/>
                  </a:cubicBezTo>
                  <a:cubicBezTo>
                    <a:pt x="1119" y="454"/>
                    <a:pt x="1106" y="670"/>
                    <a:pt x="1119" y="911"/>
                  </a:cubicBezTo>
                  <a:cubicBezTo>
                    <a:pt x="818" y="911"/>
                    <a:pt x="517" y="923"/>
                    <a:pt x="217" y="923"/>
                  </a:cubicBezTo>
                  <a:cubicBezTo>
                    <a:pt x="1" y="935"/>
                    <a:pt x="1" y="1271"/>
                    <a:pt x="217" y="1271"/>
                  </a:cubicBezTo>
                  <a:cubicBezTo>
                    <a:pt x="517" y="1283"/>
                    <a:pt x="830" y="1295"/>
                    <a:pt x="1131" y="1295"/>
                  </a:cubicBezTo>
                  <a:cubicBezTo>
                    <a:pt x="1143" y="1620"/>
                    <a:pt x="1167" y="1944"/>
                    <a:pt x="1179" y="2269"/>
                  </a:cubicBezTo>
                  <a:cubicBezTo>
                    <a:pt x="1185" y="2401"/>
                    <a:pt x="1287" y="2467"/>
                    <a:pt x="1387" y="2467"/>
                  </a:cubicBezTo>
                  <a:cubicBezTo>
                    <a:pt x="1488" y="2467"/>
                    <a:pt x="1587" y="2401"/>
                    <a:pt x="1587" y="2269"/>
                  </a:cubicBezTo>
                  <a:cubicBezTo>
                    <a:pt x="1599" y="1957"/>
                    <a:pt x="1623" y="1632"/>
                    <a:pt x="1647" y="1307"/>
                  </a:cubicBezTo>
                  <a:cubicBezTo>
                    <a:pt x="2140" y="1319"/>
                    <a:pt x="2633" y="1331"/>
                    <a:pt x="3126" y="1331"/>
                  </a:cubicBezTo>
                  <a:cubicBezTo>
                    <a:pt x="3130" y="1332"/>
                    <a:pt x="3133" y="1332"/>
                    <a:pt x="3137" y="1332"/>
                  </a:cubicBezTo>
                  <a:cubicBezTo>
                    <a:pt x="3426" y="1332"/>
                    <a:pt x="3423" y="863"/>
                    <a:pt x="3126" y="863"/>
                  </a:cubicBezTo>
                  <a:cubicBezTo>
                    <a:pt x="2633" y="875"/>
                    <a:pt x="2152" y="887"/>
                    <a:pt x="1659" y="887"/>
                  </a:cubicBezTo>
                  <a:cubicBezTo>
                    <a:pt x="1659" y="670"/>
                    <a:pt x="1647" y="442"/>
                    <a:pt x="1623" y="225"/>
                  </a:cubicBezTo>
                  <a:cubicBezTo>
                    <a:pt x="1605" y="75"/>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4"/>
            <p:cNvSpPr/>
            <p:nvPr/>
          </p:nvSpPr>
          <p:spPr>
            <a:xfrm rot="-5564026">
              <a:off x="8888536" y="1560003"/>
              <a:ext cx="264644" cy="134996"/>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4"/>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4"/>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4"/>
            <p:cNvSpPr/>
            <p:nvPr/>
          </p:nvSpPr>
          <p:spPr>
            <a:xfrm>
              <a:off x="7466088" y="287780"/>
              <a:ext cx="264642" cy="134995"/>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4"/>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4"/>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4"/>
            <p:cNvSpPr/>
            <p:nvPr/>
          </p:nvSpPr>
          <p:spPr>
            <a:xfrm>
              <a:off x="7280351" y="24524"/>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4"/>
            <p:cNvSpPr/>
            <p:nvPr/>
          </p:nvSpPr>
          <p:spPr>
            <a:xfrm>
              <a:off x="8574014" y="1429612"/>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4"/>
          <p:cNvSpPr/>
          <p:nvPr/>
        </p:nvSpPr>
        <p:spPr>
          <a:xfrm>
            <a:off x="8740853" y="2107405"/>
            <a:ext cx="264642" cy="134995"/>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2">
    <p:spTree>
      <p:nvGrpSpPr>
        <p:cNvPr id="323" name="Shape 323"/>
        <p:cNvGrpSpPr/>
        <p:nvPr/>
      </p:nvGrpSpPr>
      <p:grpSpPr>
        <a:xfrm>
          <a:off x="0" y="0"/>
          <a:ext cx="0" cy="0"/>
          <a:chOff x="0" y="0"/>
          <a:chExt cx="0" cy="0"/>
        </a:xfrm>
      </p:grpSpPr>
      <p:sp>
        <p:nvSpPr>
          <p:cNvPr id="324" name="Google Shape;324;p15"/>
          <p:cNvSpPr txBox="1"/>
          <p:nvPr>
            <p:ph idx="1" type="subTitle"/>
          </p:nvPr>
        </p:nvSpPr>
        <p:spPr>
          <a:xfrm>
            <a:off x="768044" y="2244909"/>
            <a:ext cx="2183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325" name="Google Shape;325;p15"/>
          <p:cNvSpPr txBox="1"/>
          <p:nvPr>
            <p:ph idx="2" type="subTitle"/>
          </p:nvPr>
        </p:nvSpPr>
        <p:spPr>
          <a:xfrm>
            <a:off x="6207714" y="2244909"/>
            <a:ext cx="2183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326" name="Google Shape;326;p15"/>
          <p:cNvSpPr txBox="1"/>
          <p:nvPr>
            <p:ph idx="3" type="subTitle"/>
          </p:nvPr>
        </p:nvSpPr>
        <p:spPr>
          <a:xfrm>
            <a:off x="3480150" y="3893952"/>
            <a:ext cx="2183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327" name="Google Shape;327;p15"/>
          <p:cNvSpPr txBox="1"/>
          <p:nvPr>
            <p:ph idx="4" type="subTitle"/>
          </p:nvPr>
        </p:nvSpPr>
        <p:spPr>
          <a:xfrm>
            <a:off x="3480150" y="2244909"/>
            <a:ext cx="2183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grpSp>
        <p:nvGrpSpPr>
          <p:cNvPr id="328" name="Google Shape;328;p15"/>
          <p:cNvGrpSpPr/>
          <p:nvPr/>
        </p:nvGrpSpPr>
        <p:grpSpPr>
          <a:xfrm rot="10800000">
            <a:off x="7873889" y="1222088"/>
            <a:ext cx="1336921" cy="181834"/>
            <a:chOff x="7591575" y="960850"/>
            <a:chExt cx="1049388" cy="128341"/>
          </a:xfrm>
        </p:grpSpPr>
        <p:sp>
          <p:nvSpPr>
            <p:cNvPr id="329" name="Google Shape;329;p15"/>
            <p:cNvSpPr/>
            <p:nvPr/>
          </p:nvSpPr>
          <p:spPr>
            <a:xfrm>
              <a:off x="7592364" y="960850"/>
              <a:ext cx="514794" cy="32804"/>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30" name="Google Shape;330;p15"/>
            <p:cNvSpPr/>
            <p:nvPr/>
          </p:nvSpPr>
          <p:spPr>
            <a:xfrm>
              <a:off x="7591575" y="1040377"/>
              <a:ext cx="1049388" cy="48815"/>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331" name="Google Shape;331;p15"/>
          <p:cNvSpPr txBox="1"/>
          <p:nvPr>
            <p:ph idx="5" type="subTitle"/>
          </p:nvPr>
        </p:nvSpPr>
        <p:spPr>
          <a:xfrm>
            <a:off x="767699" y="3893952"/>
            <a:ext cx="2183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332" name="Google Shape;332;p15"/>
          <p:cNvSpPr txBox="1"/>
          <p:nvPr>
            <p:ph idx="6" type="subTitle"/>
          </p:nvPr>
        </p:nvSpPr>
        <p:spPr>
          <a:xfrm>
            <a:off x="6207665" y="3893952"/>
            <a:ext cx="21837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None/>
              <a:defRPr sz="1200"/>
            </a:lvl1pPr>
            <a:lvl2pPr lvl="1" rtl="0" algn="ctr">
              <a:lnSpc>
                <a:spcPct val="100000"/>
              </a:lnSpc>
              <a:spcBef>
                <a:spcPts val="1600"/>
              </a:spcBef>
              <a:spcAft>
                <a:spcPts val="0"/>
              </a:spcAft>
              <a:buNone/>
              <a:defRPr sz="1200"/>
            </a:lvl2pPr>
            <a:lvl3pPr lvl="2" rtl="0" algn="ctr">
              <a:lnSpc>
                <a:spcPct val="100000"/>
              </a:lnSpc>
              <a:spcBef>
                <a:spcPts val="1600"/>
              </a:spcBef>
              <a:spcAft>
                <a:spcPts val="0"/>
              </a:spcAft>
              <a:buNone/>
              <a:defRPr sz="1200"/>
            </a:lvl3pPr>
            <a:lvl4pPr lvl="3" rtl="0" algn="ctr">
              <a:lnSpc>
                <a:spcPct val="100000"/>
              </a:lnSpc>
              <a:spcBef>
                <a:spcPts val="1600"/>
              </a:spcBef>
              <a:spcAft>
                <a:spcPts val="0"/>
              </a:spcAft>
              <a:buNone/>
              <a:defRPr sz="1200"/>
            </a:lvl4pPr>
            <a:lvl5pPr lvl="4" rtl="0" algn="ctr">
              <a:lnSpc>
                <a:spcPct val="100000"/>
              </a:lnSpc>
              <a:spcBef>
                <a:spcPts val="1600"/>
              </a:spcBef>
              <a:spcAft>
                <a:spcPts val="0"/>
              </a:spcAft>
              <a:buNone/>
              <a:defRPr sz="1200"/>
            </a:lvl5pPr>
            <a:lvl6pPr lvl="5" rtl="0" algn="ctr">
              <a:lnSpc>
                <a:spcPct val="100000"/>
              </a:lnSpc>
              <a:spcBef>
                <a:spcPts val="1600"/>
              </a:spcBef>
              <a:spcAft>
                <a:spcPts val="0"/>
              </a:spcAft>
              <a:buNone/>
              <a:defRPr sz="1200"/>
            </a:lvl6pPr>
            <a:lvl7pPr lvl="6" rtl="0" algn="ctr">
              <a:lnSpc>
                <a:spcPct val="100000"/>
              </a:lnSpc>
              <a:spcBef>
                <a:spcPts val="1600"/>
              </a:spcBef>
              <a:spcAft>
                <a:spcPts val="0"/>
              </a:spcAft>
              <a:buNone/>
              <a:defRPr sz="1200"/>
            </a:lvl7pPr>
            <a:lvl8pPr lvl="7" rtl="0" algn="ctr">
              <a:lnSpc>
                <a:spcPct val="100000"/>
              </a:lnSpc>
              <a:spcBef>
                <a:spcPts val="1600"/>
              </a:spcBef>
              <a:spcAft>
                <a:spcPts val="0"/>
              </a:spcAft>
              <a:buNone/>
              <a:defRPr sz="1200"/>
            </a:lvl8pPr>
            <a:lvl9pPr lvl="8" rtl="0" algn="ctr">
              <a:lnSpc>
                <a:spcPct val="100000"/>
              </a:lnSpc>
              <a:spcBef>
                <a:spcPts val="1600"/>
              </a:spcBef>
              <a:spcAft>
                <a:spcPts val="1600"/>
              </a:spcAft>
              <a:buNone/>
              <a:defRPr sz="1200"/>
            </a:lvl9pPr>
          </a:lstStyle>
          <a:p/>
        </p:txBody>
      </p:sp>
      <p:sp>
        <p:nvSpPr>
          <p:cNvPr id="333" name="Google Shape;333;p15"/>
          <p:cNvSpPr txBox="1"/>
          <p:nvPr>
            <p:ph type="title"/>
          </p:nvPr>
        </p:nvSpPr>
        <p:spPr>
          <a:xfrm>
            <a:off x="604798" y="438121"/>
            <a:ext cx="7823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334" name="Google Shape;334;p15"/>
          <p:cNvSpPr txBox="1"/>
          <p:nvPr>
            <p:ph hasCustomPrompt="1" idx="7" type="title"/>
          </p:nvPr>
        </p:nvSpPr>
        <p:spPr>
          <a:xfrm>
            <a:off x="1084650" y="1515826"/>
            <a:ext cx="1549800" cy="676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4400"/>
              <a:buNone/>
              <a:defRPr sz="3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35" name="Google Shape;335;p15"/>
          <p:cNvSpPr txBox="1"/>
          <p:nvPr>
            <p:ph hasCustomPrompt="1" idx="8" type="title"/>
          </p:nvPr>
        </p:nvSpPr>
        <p:spPr>
          <a:xfrm>
            <a:off x="1084650" y="3177676"/>
            <a:ext cx="1549800" cy="676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4400"/>
              <a:buNone/>
              <a:defRPr sz="3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36" name="Google Shape;336;p15"/>
          <p:cNvSpPr txBox="1"/>
          <p:nvPr>
            <p:ph hasCustomPrompt="1" idx="9" type="title"/>
          </p:nvPr>
        </p:nvSpPr>
        <p:spPr>
          <a:xfrm>
            <a:off x="3790300" y="1515826"/>
            <a:ext cx="1549800" cy="676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4400"/>
              <a:buNone/>
              <a:defRPr sz="3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37" name="Google Shape;337;p15"/>
          <p:cNvSpPr txBox="1"/>
          <p:nvPr>
            <p:ph hasCustomPrompt="1" idx="13" type="title"/>
          </p:nvPr>
        </p:nvSpPr>
        <p:spPr>
          <a:xfrm>
            <a:off x="3790300" y="3177676"/>
            <a:ext cx="1549800" cy="676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4400"/>
              <a:buNone/>
              <a:defRPr sz="3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38" name="Google Shape;338;p15"/>
          <p:cNvSpPr txBox="1"/>
          <p:nvPr>
            <p:ph hasCustomPrompt="1" idx="14" type="title"/>
          </p:nvPr>
        </p:nvSpPr>
        <p:spPr>
          <a:xfrm>
            <a:off x="6550900" y="1515826"/>
            <a:ext cx="1549800" cy="676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4400"/>
              <a:buNone/>
              <a:defRPr sz="3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sp>
        <p:nvSpPr>
          <p:cNvPr id="339" name="Google Shape;339;p15"/>
          <p:cNvSpPr txBox="1"/>
          <p:nvPr>
            <p:ph hasCustomPrompt="1" idx="15" type="title"/>
          </p:nvPr>
        </p:nvSpPr>
        <p:spPr>
          <a:xfrm>
            <a:off x="6550900" y="3177676"/>
            <a:ext cx="1549800" cy="676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4400"/>
              <a:buNone/>
              <a:defRPr sz="3000">
                <a:solidFill>
                  <a:schemeClr val="accent3"/>
                </a:solidFill>
              </a:defRPr>
            </a:lvl1pPr>
            <a:lvl2pPr lvl="1" rtl="0" algn="ctr">
              <a:spcBef>
                <a:spcPts val="0"/>
              </a:spcBef>
              <a:spcAft>
                <a:spcPts val="0"/>
              </a:spcAft>
              <a:buClr>
                <a:schemeClr val="accent3"/>
              </a:buClr>
              <a:buSzPts val="12000"/>
              <a:buNone/>
              <a:defRPr sz="12000">
                <a:solidFill>
                  <a:schemeClr val="accent3"/>
                </a:solidFill>
              </a:defRPr>
            </a:lvl2pPr>
            <a:lvl3pPr lvl="2" rtl="0" algn="ctr">
              <a:spcBef>
                <a:spcPts val="0"/>
              </a:spcBef>
              <a:spcAft>
                <a:spcPts val="0"/>
              </a:spcAft>
              <a:buClr>
                <a:schemeClr val="accent3"/>
              </a:buClr>
              <a:buSzPts val="12000"/>
              <a:buNone/>
              <a:defRPr sz="12000">
                <a:solidFill>
                  <a:schemeClr val="accent3"/>
                </a:solidFill>
              </a:defRPr>
            </a:lvl3pPr>
            <a:lvl4pPr lvl="3" rtl="0" algn="ctr">
              <a:spcBef>
                <a:spcPts val="0"/>
              </a:spcBef>
              <a:spcAft>
                <a:spcPts val="0"/>
              </a:spcAft>
              <a:buClr>
                <a:schemeClr val="accent3"/>
              </a:buClr>
              <a:buSzPts val="12000"/>
              <a:buNone/>
              <a:defRPr sz="12000">
                <a:solidFill>
                  <a:schemeClr val="accent3"/>
                </a:solidFill>
              </a:defRPr>
            </a:lvl4pPr>
            <a:lvl5pPr lvl="4" rtl="0" algn="ctr">
              <a:spcBef>
                <a:spcPts val="0"/>
              </a:spcBef>
              <a:spcAft>
                <a:spcPts val="0"/>
              </a:spcAft>
              <a:buClr>
                <a:schemeClr val="accent3"/>
              </a:buClr>
              <a:buSzPts val="12000"/>
              <a:buNone/>
              <a:defRPr sz="12000">
                <a:solidFill>
                  <a:schemeClr val="accent3"/>
                </a:solidFill>
              </a:defRPr>
            </a:lvl5pPr>
            <a:lvl6pPr lvl="5" rtl="0" algn="ctr">
              <a:spcBef>
                <a:spcPts val="0"/>
              </a:spcBef>
              <a:spcAft>
                <a:spcPts val="0"/>
              </a:spcAft>
              <a:buClr>
                <a:schemeClr val="accent3"/>
              </a:buClr>
              <a:buSzPts val="12000"/>
              <a:buNone/>
              <a:defRPr sz="12000">
                <a:solidFill>
                  <a:schemeClr val="accent3"/>
                </a:solidFill>
              </a:defRPr>
            </a:lvl6pPr>
            <a:lvl7pPr lvl="6" rtl="0" algn="ctr">
              <a:spcBef>
                <a:spcPts val="0"/>
              </a:spcBef>
              <a:spcAft>
                <a:spcPts val="0"/>
              </a:spcAft>
              <a:buClr>
                <a:schemeClr val="accent3"/>
              </a:buClr>
              <a:buSzPts val="12000"/>
              <a:buNone/>
              <a:defRPr sz="12000">
                <a:solidFill>
                  <a:schemeClr val="accent3"/>
                </a:solidFill>
              </a:defRPr>
            </a:lvl7pPr>
            <a:lvl8pPr lvl="7" rtl="0" algn="ctr">
              <a:spcBef>
                <a:spcPts val="0"/>
              </a:spcBef>
              <a:spcAft>
                <a:spcPts val="0"/>
              </a:spcAft>
              <a:buClr>
                <a:schemeClr val="accent3"/>
              </a:buClr>
              <a:buSzPts val="12000"/>
              <a:buNone/>
              <a:defRPr sz="12000">
                <a:solidFill>
                  <a:schemeClr val="accent3"/>
                </a:solidFill>
              </a:defRPr>
            </a:lvl8pPr>
            <a:lvl9pPr lvl="8" rtl="0" algn="ctr">
              <a:spcBef>
                <a:spcPts val="0"/>
              </a:spcBef>
              <a:spcAft>
                <a:spcPts val="0"/>
              </a:spcAft>
              <a:buClr>
                <a:schemeClr val="accent3"/>
              </a:buClr>
              <a:buSzPts val="12000"/>
              <a:buNone/>
              <a:defRPr sz="12000">
                <a:solidFill>
                  <a:schemeClr val="accent3"/>
                </a:solidFill>
              </a:defRPr>
            </a:lvl9pPr>
          </a:lstStyle>
          <a:p>
            <a:r>
              <a:t>xx%</a:t>
            </a:r>
          </a:p>
        </p:txBody>
      </p:sp>
      <p:grpSp>
        <p:nvGrpSpPr>
          <p:cNvPr id="340" name="Google Shape;340;p15"/>
          <p:cNvGrpSpPr/>
          <p:nvPr/>
        </p:nvGrpSpPr>
        <p:grpSpPr>
          <a:xfrm rot="10800000">
            <a:off x="7873889" y="913063"/>
            <a:ext cx="1336921" cy="181834"/>
            <a:chOff x="7591575" y="960850"/>
            <a:chExt cx="1049388" cy="128341"/>
          </a:xfrm>
        </p:grpSpPr>
        <p:sp>
          <p:nvSpPr>
            <p:cNvPr id="341" name="Google Shape;341;p15"/>
            <p:cNvSpPr/>
            <p:nvPr/>
          </p:nvSpPr>
          <p:spPr>
            <a:xfrm>
              <a:off x="7592364" y="960850"/>
              <a:ext cx="514794" cy="32804"/>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42" name="Google Shape;342;p15"/>
            <p:cNvSpPr/>
            <p:nvPr/>
          </p:nvSpPr>
          <p:spPr>
            <a:xfrm>
              <a:off x="7591575" y="1040377"/>
              <a:ext cx="1049388" cy="48815"/>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343" name="Google Shape;343;p15"/>
          <p:cNvGrpSpPr/>
          <p:nvPr/>
        </p:nvGrpSpPr>
        <p:grpSpPr>
          <a:xfrm rot="10800000">
            <a:off x="7873889" y="617763"/>
            <a:ext cx="1336921" cy="181834"/>
            <a:chOff x="7591575" y="960850"/>
            <a:chExt cx="1049388" cy="128341"/>
          </a:xfrm>
        </p:grpSpPr>
        <p:sp>
          <p:nvSpPr>
            <p:cNvPr id="344" name="Google Shape;344;p15"/>
            <p:cNvSpPr/>
            <p:nvPr/>
          </p:nvSpPr>
          <p:spPr>
            <a:xfrm>
              <a:off x="7592364" y="960850"/>
              <a:ext cx="514794" cy="32804"/>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45" name="Google Shape;345;p15"/>
            <p:cNvSpPr/>
            <p:nvPr/>
          </p:nvSpPr>
          <p:spPr>
            <a:xfrm>
              <a:off x="7591575" y="1040377"/>
              <a:ext cx="1049388" cy="48815"/>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346" name="Google Shape;346;p15"/>
          <p:cNvSpPr/>
          <p:nvPr/>
        </p:nvSpPr>
        <p:spPr>
          <a:xfrm rot="10800000">
            <a:off x="1070504" y="3857054"/>
            <a:ext cx="1538946" cy="79049"/>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47" name="Google Shape;347;p15"/>
          <p:cNvSpPr/>
          <p:nvPr/>
        </p:nvSpPr>
        <p:spPr>
          <a:xfrm rot="10800000">
            <a:off x="3833429" y="3857054"/>
            <a:ext cx="1538946" cy="79049"/>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48" name="Google Shape;348;p15"/>
          <p:cNvSpPr/>
          <p:nvPr/>
        </p:nvSpPr>
        <p:spPr>
          <a:xfrm rot="10800000">
            <a:off x="6552529" y="3857054"/>
            <a:ext cx="1538946" cy="79049"/>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49" name="Google Shape;349;p15"/>
          <p:cNvSpPr/>
          <p:nvPr/>
        </p:nvSpPr>
        <p:spPr>
          <a:xfrm rot="10800000">
            <a:off x="1054716" y="2214989"/>
            <a:ext cx="1538946" cy="79049"/>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50" name="Google Shape;350;p15"/>
          <p:cNvSpPr/>
          <p:nvPr/>
        </p:nvSpPr>
        <p:spPr>
          <a:xfrm rot="10800000">
            <a:off x="3817641" y="2214989"/>
            <a:ext cx="1538946" cy="79049"/>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51" name="Google Shape;351;p15"/>
          <p:cNvSpPr/>
          <p:nvPr/>
        </p:nvSpPr>
        <p:spPr>
          <a:xfrm rot="10800000">
            <a:off x="6536741" y="2214989"/>
            <a:ext cx="1538946" cy="79049"/>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52" name="Google Shape;352;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3">
    <p:spTree>
      <p:nvGrpSpPr>
        <p:cNvPr id="353" name="Shape 353"/>
        <p:cNvGrpSpPr/>
        <p:nvPr/>
      </p:nvGrpSpPr>
      <p:grpSpPr>
        <a:xfrm>
          <a:off x="0" y="0"/>
          <a:ext cx="0" cy="0"/>
          <a:chOff x="0" y="0"/>
          <a:chExt cx="0" cy="0"/>
        </a:xfrm>
      </p:grpSpPr>
      <p:sp>
        <p:nvSpPr>
          <p:cNvPr id="354" name="Google Shape;354;p16"/>
          <p:cNvSpPr txBox="1"/>
          <p:nvPr>
            <p:ph type="ctrTitle"/>
          </p:nvPr>
        </p:nvSpPr>
        <p:spPr>
          <a:xfrm flipH="1">
            <a:off x="861488" y="1139175"/>
            <a:ext cx="2813100" cy="12921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55" name="Google Shape;355;p16"/>
          <p:cNvSpPr txBox="1"/>
          <p:nvPr>
            <p:ph idx="1" type="subTitle"/>
          </p:nvPr>
        </p:nvSpPr>
        <p:spPr>
          <a:xfrm flipH="1">
            <a:off x="982700" y="2738475"/>
            <a:ext cx="2570700" cy="106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solidFill>
                  <a:schemeClr val="dk1"/>
                </a:solidFill>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356" name="Google Shape;356;p16"/>
          <p:cNvSpPr txBox="1"/>
          <p:nvPr>
            <p:ph idx="2" type="ctrTitle"/>
          </p:nvPr>
        </p:nvSpPr>
        <p:spPr>
          <a:xfrm flipH="1">
            <a:off x="5549925" y="1139175"/>
            <a:ext cx="2813100" cy="1292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357" name="Google Shape;357;p16"/>
          <p:cNvSpPr txBox="1"/>
          <p:nvPr>
            <p:ph idx="3" type="subTitle"/>
          </p:nvPr>
        </p:nvSpPr>
        <p:spPr>
          <a:xfrm flipH="1">
            <a:off x="5671129" y="2738475"/>
            <a:ext cx="2570700" cy="106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400">
                <a:solidFill>
                  <a:schemeClr val="dk1"/>
                </a:solidFill>
              </a:defRPr>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grpSp>
        <p:nvGrpSpPr>
          <p:cNvPr id="358" name="Google Shape;358;p16"/>
          <p:cNvGrpSpPr/>
          <p:nvPr/>
        </p:nvGrpSpPr>
        <p:grpSpPr>
          <a:xfrm>
            <a:off x="4334455" y="-6715"/>
            <a:ext cx="475771" cy="5095170"/>
            <a:chOff x="4334455" y="-6715"/>
            <a:chExt cx="475771" cy="5095170"/>
          </a:xfrm>
        </p:grpSpPr>
        <p:grpSp>
          <p:nvGrpSpPr>
            <p:cNvPr id="359" name="Google Shape;359;p16"/>
            <p:cNvGrpSpPr/>
            <p:nvPr/>
          </p:nvGrpSpPr>
          <p:grpSpPr>
            <a:xfrm rot="5254883">
              <a:off x="3312404" y="1075021"/>
              <a:ext cx="2519873" cy="369761"/>
              <a:chOff x="6803285" y="880113"/>
              <a:chExt cx="2519897" cy="369764"/>
            </a:xfrm>
          </p:grpSpPr>
          <p:sp>
            <p:nvSpPr>
              <p:cNvPr id="360" name="Google Shape;360;p16"/>
              <p:cNvSpPr/>
              <p:nvPr/>
            </p:nvSpPr>
            <p:spPr>
              <a:xfrm rot="-2700000">
                <a:off x="7770175" y="987835"/>
                <a:ext cx="239072" cy="168729"/>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6"/>
              <p:cNvSpPr/>
              <p:nvPr/>
            </p:nvSpPr>
            <p:spPr>
              <a:xfrm rot="-2700000">
                <a:off x="7468280" y="980509"/>
                <a:ext cx="264851" cy="135340"/>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6"/>
              <p:cNvSpPr/>
              <p:nvPr/>
            </p:nvSpPr>
            <p:spPr>
              <a:xfrm rot="-2700000">
                <a:off x="7770175" y="987835"/>
                <a:ext cx="239072" cy="168729"/>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6"/>
              <p:cNvSpPr/>
              <p:nvPr/>
            </p:nvSpPr>
            <p:spPr>
              <a:xfrm rot="-2700000">
                <a:off x="8388671" y="995947"/>
                <a:ext cx="256418" cy="191285"/>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6"/>
              <p:cNvSpPr/>
              <p:nvPr/>
            </p:nvSpPr>
            <p:spPr>
              <a:xfrm rot="-8263958">
                <a:off x="9047545" y="1024093"/>
                <a:ext cx="264640" cy="134994"/>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6"/>
              <p:cNvSpPr/>
              <p:nvPr/>
            </p:nvSpPr>
            <p:spPr>
              <a:xfrm rot="-2700000">
                <a:off x="8388671" y="995947"/>
                <a:ext cx="256418" cy="191285"/>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6"/>
              <p:cNvSpPr/>
              <p:nvPr/>
            </p:nvSpPr>
            <p:spPr>
              <a:xfrm rot="-2700000">
                <a:off x="7468280" y="980509"/>
                <a:ext cx="264851" cy="135340"/>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6"/>
              <p:cNvSpPr/>
              <p:nvPr/>
            </p:nvSpPr>
            <p:spPr>
              <a:xfrm rot="-2700000">
                <a:off x="7129739" y="990641"/>
                <a:ext cx="264646" cy="134997"/>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6"/>
              <p:cNvSpPr/>
              <p:nvPr/>
            </p:nvSpPr>
            <p:spPr>
              <a:xfrm rot="-2700000">
                <a:off x="8102933" y="954674"/>
                <a:ext cx="220698" cy="178670"/>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6"/>
              <p:cNvSpPr/>
              <p:nvPr/>
            </p:nvSpPr>
            <p:spPr>
              <a:xfrm rot="-2700000">
                <a:off x="8102933" y="954674"/>
                <a:ext cx="220698" cy="178670"/>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6"/>
              <p:cNvSpPr/>
              <p:nvPr/>
            </p:nvSpPr>
            <p:spPr>
              <a:xfrm rot="-2700000">
                <a:off x="6828025" y="939888"/>
                <a:ext cx="239072" cy="169003"/>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6"/>
              <p:cNvSpPr/>
              <p:nvPr/>
            </p:nvSpPr>
            <p:spPr>
              <a:xfrm rot="-2700000">
                <a:off x="8736311" y="1018677"/>
                <a:ext cx="239072" cy="169003"/>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 name="Google Shape;372;p16"/>
            <p:cNvGrpSpPr/>
            <p:nvPr/>
          </p:nvGrpSpPr>
          <p:grpSpPr>
            <a:xfrm rot="-126541">
              <a:off x="4384167" y="2574330"/>
              <a:ext cx="375655" cy="2508062"/>
              <a:chOff x="4226189" y="2542825"/>
              <a:chExt cx="375663" cy="2508119"/>
            </a:xfrm>
          </p:grpSpPr>
          <p:grpSp>
            <p:nvGrpSpPr>
              <p:cNvPr id="373" name="Google Shape;373;p16"/>
              <p:cNvGrpSpPr/>
              <p:nvPr/>
            </p:nvGrpSpPr>
            <p:grpSpPr>
              <a:xfrm rot="-5400000">
                <a:off x="3312651" y="3767642"/>
                <a:ext cx="2196839" cy="369764"/>
                <a:chOff x="6803285" y="880113"/>
                <a:chExt cx="2196839" cy="369764"/>
              </a:xfrm>
            </p:grpSpPr>
            <p:sp>
              <p:nvSpPr>
                <p:cNvPr id="374" name="Google Shape;374;p16"/>
                <p:cNvSpPr/>
                <p:nvPr/>
              </p:nvSpPr>
              <p:spPr>
                <a:xfrm rot="-2700000">
                  <a:off x="7770175" y="987835"/>
                  <a:ext cx="239072" cy="168729"/>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6"/>
                <p:cNvSpPr/>
                <p:nvPr/>
              </p:nvSpPr>
              <p:spPr>
                <a:xfrm rot="-2700000">
                  <a:off x="7468280" y="980509"/>
                  <a:ext cx="264851" cy="135340"/>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6"/>
                <p:cNvSpPr/>
                <p:nvPr/>
              </p:nvSpPr>
              <p:spPr>
                <a:xfrm rot="-2700000">
                  <a:off x="7770175" y="987835"/>
                  <a:ext cx="239072" cy="168729"/>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6"/>
                <p:cNvSpPr/>
                <p:nvPr/>
              </p:nvSpPr>
              <p:spPr>
                <a:xfrm rot="-2700000">
                  <a:off x="8388671" y="995947"/>
                  <a:ext cx="256418" cy="191285"/>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6"/>
                <p:cNvSpPr/>
                <p:nvPr/>
              </p:nvSpPr>
              <p:spPr>
                <a:xfrm rot="-2700000">
                  <a:off x="8388671" y="995947"/>
                  <a:ext cx="256418" cy="191285"/>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6"/>
                <p:cNvSpPr/>
                <p:nvPr/>
              </p:nvSpPr>
              <p:spPr>
                <a:xfrm rot="-2700000">
                  <a:off x="7468280" y="980509"/>
                  <a:ext cx="264851" cy="135340"/>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6"/>
                <p:cNvSpPr/>
                <p:nvPr/>
              </p:nvSpPr>
              <p:spPr>
                <a:xfrm rot="-2700000">
                  <a:off x="7129739" y="990641"/>
                  <a:ext cx="264646" cy="134997"/>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6"/>
                <p:cNvSpPr/>
                <p:nvPr/>
              </p:nvSpPr>
              <p:spPr>
                <a:xfrm rot="-2700000">
                  <a:off x="8102933" y="954674"/>
                  <a:ext cx="220698" cy="178670"/>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6"/>
                <p:cNvSpPr/>
                <p:nvPr/>
              </p:nvSpPr>
              <p:spPr>
                <a:xfrm rot="-2700000">
                  <a:off x="8102933" y="954674"/>
                  <a:ext cx="220698" cy="178670"/>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6"/>
                <p:cNvSpPr/>
                <p:nvPr/>
              </p:nvSpPr>
              <p:spPr>
                <a:xfrm rot="-2700000">
                  <a:off x="6828025" y="939888"/>
                  <a:ext cx="239072" cy="169003"/>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6"/>
                <p:cNvSpPr/>
                <p:nvPr/>
              </p:nvSpPr>
              <p:spPr>
                <a:xfrm rot="-2700000">
                  <a:off x="8736311" y="1018677"/>
                  <a:ext cx="239072" cy="169003"/>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16"/>
              <p:cNvSpPr/>
              <p:nvPr/>
            </p:nvSpPr>
            <p:spPr>
              <a:xfrm rot="-8100000">
                <a:off x="4338136" y="2602640"/>
                <a:ext cx="239072" cy="168729"/>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6" name="Google Shape;386;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387" name="Shape 387"/>
        <p:cNvGrpSpPr/>
        <p:nvPr/>
      </p:nvGrpSpPr>
      <p:grpSpPr>
        <a:xfrm>
          <a:off x="0" y="0"/>
          <a:ext cx="0" cy="0"/>
          <a:chOff x="0" y="0"/>
          <a:chExt cx="0" cy="0"/>
        </a:xfrm>
      </p:grpSpPr>
      <p:sp>
        <p:nvSpPr>
          <p:cNvPr id="388" name="Google Shape;388;p17"/>
          <p:cNvSpPr txBox="1"/>
          <p:nvPr>
            <p:ph idx="1" type="subTitle"/>
          </p:nvPr>
        </p:nvSpPr>
        <p:spPr>
          <a:xfrm flipH="1">
            <a:off x="1934650" y="2830961"/>
            <a:ext cx="1484400" cy="62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89" name="Google Shape;389;p17"/>
          <p:cNvSpPr txBox="1"/>
          <p:nvPr>
            <p:ph idx="2" type="subTitle"/>
          </p:nvPr>
        </p:nvSpPr>
        <p:spPr>
          <a:xfrm flipH="1">
            <a:off x="3767500" y="1945901"/>
            <a:ext cx="1106700" cy="6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0" name="Google Shape;390;p17"/>
          <p:cNvSpPr txBox="1"/>
          <p:nvPr>
            <p:ph idx="3" type="subTitle"/>
          </p:nvPr>
        </p:nvSpPr>
        <p:spPr>
          <a:xfrm flipH="1">
            <a:off x="3773050" y="3662526"/>
            <a:ext cx="1095600" cy="60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1" name="Google Shape;391;p17"/>
          <p:cNvSpPr txBox="1"/>
          <p:nvPr>
            <p:ph idx="4" type="subTitle"/>
          </p:nvPr>
        </p:nvSpPr>
        <p:spPr>
          <a:xfrm flipH="1">
            <a:off x="5610800" y="2845986"/>
            <a:ext cx="1354200" cy="613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92" name="Google Shape;392;p17"/>
          <p:cNvSpPr txBox="1"/>
          <p:nvPr>
            <p:ph idx="5" type="subTitle"/>
          </p:nvPr>
        </p:nvSpPr>
        <p:spPr>
          <a:xfrm flipH="1">
            <a:off x="1847200" y="2332999"/>
            <a:ext cx="1659300" cy="44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ource Sans Pro"/>
              <a:buNone/>
              <a:defRPr b="1" sz="1600"/>
            </a:lvl1pPr>
            <a:lvl2pPr lvl="1"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2pPr>
            <a:lvl3pPr lvl="2"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3pPr>
            <a:lvl4pPr lvl="3"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4pPr>
            <a:lvl5pPr lvl="4"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5pPr>
            <a:lvl6pPr lvl="5"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6pPr>
            <a:lvl7pPr lvl="6"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7pPr>
            <a:lvl8pPr lvl="7"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8pPr>
            <a:lvl9pPr lvl="8"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9pPr>
          </a:lstStyle>
          <a:p/>
        </p:txBody>
      </p:sp>
      <p:sp>
        <p:nvSpPr>
          <p:cNvPr id="393" name="Google Shape;393;p17"/>
          <p:cNvSpPr txBox="1"/>
          <p:nvPr>
            <p:ph idx="6" type="subTitle"/>
          </p:nvPr>
        </p:nvSpPr>
        <p:spPr>
          <a:xfrm flipH="1">
            <a:off x="3447400" y="1449986"/>
            <a:ext cx="1746900" cy="44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ource Sans Pro"/>
              <a:buNone/>
              <a:defRPr b="1" sz="1600"/>
            </a:lvl1pPr>
            <a:lvl2pPr lvl="1"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2pPr>
            <a:lvl3pPr lvl="2"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3pPr>
            <a:lvl4pPr lvl="3"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4pPr>
            <a:lvl5pPr lvl="4"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5pPr>
            <a:lvl6pPr lvl="5"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6pPr>
            <a:lvl7pPr lvl="6"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7pPr>
            <a:lvl8pPr lvl="7"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8pPr>
            <a:lvl9pPr lvl="8"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9pPr>
          </a:lstStyle>
          <a:p/>
        </p:txBody>
      </p:sp>
      <p:sp>
        <p:nvSpPr>
          <p:cNvPr id="394" name="Google Shape;394;p17"/>
          <p:cNvSpPr txBox="1"/>
          <p:nvPr>
            <p:ph idx="7" type="subTitle"/>
          </p:nvPr>
        </p:nvSpPr>
        <p:spPr>
          <a:xfrm flipH="1">
            <a:off x="3491200" y="3168827"/>
            <a:ext cx="1659300" cy="44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ource Sans Pro"/>
              <a:buNone/>
              <a:defRPr b="1" sz="1600"/>
            </a:lvl1pPr>
            <a:lvl2pPr lvl="1"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2pPr>
            <a:lvl3pPr lvl="2"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3pPr>
            <a:lvl4pPr lvl="3"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4pPr>
            <a:lvl5pPr lvl="4"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5pPr>
            <a:lvl6pPr lvl="5"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6pPr>
            <a:lvl7pPr lvl="6"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7pPr>
            <a:lvl8pPr lvl="7"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8pPr>
            <a:lvl9pPr lvl="8"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9pPr>
          </a:lstStyle>
          <a:p/>
        </p:txBody>
      </p:sp>
      <p:sp>
        <p:nvSpPr>
          <p:cNvPr id="395" name="Google Shape;395;p17"/>
          <p:cNvSpPr txBox="1"/>
          <p:nvPr>
            <p:ph idx="8" type="subTitle"/>
          </p:nvPr>
        </p:nvSpPr>
        <p:spPr>
          <a:xfrm flipH="1">
            <a:off x="5414450" y="2351237"/>
            <a:ext cx="1746900" cy="44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400"/>
              <a:buFont typeface="Source Sans Pro"/>
              <a:buNone/>
              <a:defRPr b="1" sz="1600"/>
            </a:lvl1pPr>
            <a:lvl2pPr lvl="1"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2pPr>
            <a:lvl3pPr lvl="2"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3pPr>
            <a:lvl4pPr lvl="3"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4pPr>
            <a:lvl5pPr lvl="4"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5pPr>
            <a:lvl6pPr lvl="5"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6pPr>
            <a:lvl7pPr lvl="6"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7pPr>
            <a:lvl8pPr lvl="7"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8pPr>
            <a:lvl9pPr lvl="8" rtl="0" algn="ctr">
              <a:lnSpc>
                <a:spcPct val="100000"/>
              </a:lnSpc>
              <a:spcBef>
                <a:spcPts val="0"/>
              </a:spcBef>
              <a:spcAft>
                <a:spcPts val="0"/>
              </a:spcAft>
              <a:buSzPts val="1400"/>
              <a:buFont typeface="Source Sans Pro"/>
              <a:buNone/>
              <a:defRPr>
                <a:latin typeface="Source Sans Pro"/>
                <a:ea typeface="Source Sans Pro"/>
                <a:cs typeface="Source Sans Pro"/>
                <a:sym typeface="Source Sans Pro"/>
              </a:defRPr>
            </a:lvl9pPr>
          </a:lstStyle>
          <a:p/>
        </p:txBody>
      </p:sp>
      <p:sp>
        <p:nvSpPr>
          <p:cNvPr id="396" name="Google Shape;396;p17"/>
          <p:cNvSpPr txBox="1"/>
          <p:nvPr>
            <p:ph type="title"/>
          </p:nvPr>
        </p:nvSpPr>
        <p:spPr>
          <a:xfrm>
            <a:off x="609252" y="438126"/>
            <a:ext cx="7960200" cy="7224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397" name="Google Shape;397;p17"/>
          <p:cNvGrpSpPr/>
          <p:nvPr/>
        </p:nvGrpSpPr>
        <p:grpSpPr>
          <a:xfrm>
            <a:off x="7161359" y="105825"/>
            <a:ext cx="1860069" cy="1534291"/>
            <a:chOff x="7309043" y="0"/>
            <a:chExt cx="1860069" cy="1534291"/>
          </a:xfrm>
        </p:grpSpPr>
        <p:sp>
          <p:nvSpPr>
            <p:cNvPr id="398" name="Google Shape;398;p17"/>
            <p:cNvSpPr/>
            <p:nvPr/>
          </p:nvSpPr>
          <p:spPr>
            <a:xfrm>
              <a:off x="7309043" y="55876"/>
              <a:ext cx="264710" cy="134652"/>
            </a:xfrm>
            <a:custGeom>
              <a:rect b="b" l="l" r="r" t="t"/>
              <a:pathLst>
                <a:path extrusionOk="0" h="1964" w="3861">
                  <a:moveTo>
                    <a:pt x="1883" y="0"/>
                  </a:moveTo>
                  <a:cubicBezTo>
                    <a:pt x="1816" y="0"/>
                    <a:pt x="1745" y="27"/>
                    <a:pt x="1680" y="88"/>
                  </a:cubicBezTo>
                  <a:cubicBezTo>
                    <a:pt x="1560" y="184"/>
                    <a:pt x="1488" y="329"/>
                    <a:pt x="1440" y="485"/>
                  </a:cubicBezTo>
                  <a:cubicBezTo>
                    <a:pt x="1043" y="449"/>
                    <a:pt x="658" y="425"/>
                    <a:pt x="262" y="413"/>
                  </a:cubicBezTo>
                  <a:cubicBezTo>
                    <a:pt x="258" y="413"/>
                    <a:pt x="255" y="413"/>
                    <a:pt x="251" y="413"/>
                  </a:cubicBezTo>
                  <a:cubicBezTo>
                    <a:pt x="55" y="413"/>
                    <a:pt x="1" y="750"/>
                    <a:pt x="213" y="786"/>
                  </a:cubicBezTo>
                  <a:cubicBezTo>
                    <a:pt x="598" y="846"/>
                    <a:pt x="971" y="882"/>
                    <a:pt x="1355" y="930"/>
                  </a:cubicBezTo>
                  <a:cubicBezTo>
                    <a:pt x="1355" y="978"/>
                    <a:pt x="1343" y="1026"/>
                    <a:pt x="1343" y="1074"/>
                  </a:cubicBezTo>
                  <a:cubicBezTo>
                    <a:pt x="1343" y="1326"/>
                    <a:pt x="1367" y="1687"/>
                    <a:pt x="1584" y="1831"/>
                  </a:cubicBezTo>
                  <a:lnTo>
                    <a:pt x="1584" y="1843"/>
                  </a:lnTo>
                  <a:cubicBezTo>
                    <a:pt x="1623" y="1926"/>
                    <a:pt x="1697" y="1964"/>
                    <a:pt x="1768" y="1964"/>
                  </a:cubicBezTo>
                  <a:cubicBezTo>
                    <a:pt x="1872" y="1964"/>
                    <a:pt x="1968" y="1883"/>
                    <a:pt x="1932" y="1747"/>
                  </a:cubicBezTo>
                  <a:cubicBezTo>
                    <a:pt x="1932" y="1747"/>
                    <a:pt x="1932" y="1735"/>
                    <a:pt x="1920" y="1735"/>
                  </a:cubicBezTo>
                  <a:cubicBezTo>
                    <a:pt x="2005" y="1567"/>
                    <a:pt x="1944" y="1375"/>
                    <a:pt x="1957" y="1170"/>
                  </a:cubicBezTo>
                  <a:cubicBezTo>
                    <a:pt x="1957" y="1110"/>
                    <a:pt x="1969" y="1062"/>
                    <a:pt x="1981" y="1002"/>
                  </a:cubicBezTo>
                  <a:cubicBezTo>
                    <a:pt x="2449" y="1050"/>
                    <a:pt x="2918" y="1098"/>
                    <a:pt x="3387" y="1182"/>
                  </a:cubicBezTo>
                  <a:cubicBezTo>
                    <a:pt x="3406" y="1185"/>
                    <a:pt x="3424" y="1186"/>
                    <a:pt x="3442" y="1186"/>
                  </a:cubicBezTo>
                  <a:cubicBezTo>
                    <a:pt x="3802" y="1186"/>
                    <a:pt x="3860" y="629"/>
                    <a:pt x="3459" y="617"/>
                  </a:cubicBezTo>
                  <a:cubicBezTo>
                    <a:pt x="3014" y="605"/>
                    <a:pt x="2570" y="569"/>
                    <a:pt x="2125" y="533"/>
                  </a:cubicBezTo>
                  <a:cubicBezTo>
                    <a:pt x="2137" y="485"/>
                    <a:pt x="2149" y="425"/>
                    <a:pt x="2161" y="365"/>
                  </a:cubicBezTo>
                  <a:cubicBezTo>
                    <a:pt x="2195" y="167"/>
                    <a:pt x="2051" y="0"/>
                    <a:pt x="1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7"/>
            <p:cNvSpPr/>
            <p:nvPr/>
          </p:nvSpPr>
          <p:spPr>
            <a:xfrm>
              <a:off x="8170674" y="0"/>
              <a:ext cx="220695" cy="178667"/>
            </a:xfrm>
            <a:custGeom>
              <a:rect b="b" l="l" r="r" t="t"/>
              <a:pathLst>
                <a:path extrusionOk="0" h="2606" w="3219">
                  <a:moveTo>
                    <a:pt x="1661" y="0"/>
                  </a:moveTo>
                  <a:cubicBezTo>
                    <a:pt x="1570" y="0"/>
                    <a:pt x="1478" y="41"/>
                    <a:pt x="1419" y="134"/>
                  </a:cubicBezTo>
                  <a:cubicBezTo>
                    <a:pt x="1251" y="374"/>
                    <a:pt x="1155" y="651"/>
                    <a:pt x="1095" y="951"/>
                  </a:cubicBezTo>
                  <a:cubicBezTo>
                    <a:pt x="818" y="951"/>
                    <a:pt x="542" y="963"/>
                    <a:pt x="265" y="975"/>
                  </a:cubicBezTo>
                  <a:cubicBezTo>
                    <a:pt x="1" y="987"/>
                    <a:pt x="1" y="1360"/>
                    <a:pt x="265" y="1372"/>
                  </a:cubicBezTo>
                  <a:cubicBezTo>
                    <a:pt x="530" y="1384"/>
                    <a:pt x="794" y="1396"/>
                    <a:pt x="1071" y="1396"/>
                  </a:cubicBezTo>
                  <a:cubicBezTo>
                    <a:pt x="1059" y="1745"/>
                    <a:pt x="1107" y="2093"/>
                    <a:pt x="1191" y="2406"/>
                  </a:cubicBezTo>
                  <a:cubicBezTo>
                    <a:pt x="1224" y="2545"/>
                    <a:pt x="1328" y="2605"/>
                    <a:pt x="1437" y="2605"/>
                  </a:cubicBezTo>
                  <a:cubicBezTo>
                    <a:pt x="1601" y="2605"/>
                    <a:pt x="1775" y="2467"/>
                    <a:pt x="1732" y="2250"/>
                  </a:cubicBezTo>
                  <a:cubicBezTo>
                    <a:pt x="1672" y="1949"/>
                    <a:pt x="1672" y="1685"/>
                    <a:pt x="1696" y="1408"/>
                  </a:cubicBezTo>
                  <a:lnTo>
                    <a:pt x="1696" y="1408"/>
                  </a:lnTo>
                  <a:cubicBezTo>
                    <a:pt x="2092" y="1420"/>
                    <a:pt x="2489" y="1420"/>
                    <a:pt x="2886" y="1432"/>
                  </a:cubicBezTo>
                  <a:cubicBezTo>
                    <a:pt x="2889" y="1432"/>
                    <a:pt x="2893" y="1432"/>
                    <a:pt x="2897" y="1432"/>
                  </a:cubicBezTo>
                  <a:cubicBezTo>
                    <a:pt x="3215" y="1432"/>
                    <a:pt x="3219" y="915"/>
                    <a:pt x="2907" y="915"/>
                  </a:cubicBezTo>
                  <a:cubicBezTo>
                    <a:pt x="2900" y="915"/>
                    <a:pt x="2893" y="915"/>
                    <a:pt x="2886" y="915"/>
                  </a:cubicBezTo>
                  <a:cubicBezTo>
                    <a:pt x="2513" y="927"/>
                    <a:pt x="2153" y="927"/>
                    <a:pt x="1780" y="939"/>
                  </a:cubicBezTo>
                  <a:cubicBezTo>
                    <a:pt x="1828" y="747"/>
                    <a:pt x="1876" y="555"/>
                    <a:pt x="1936" y="350"/>
                  </a:cubicBezTo>
                  <a:cubicBezTo>
                    <a:pt x="1991" y="140"/>
                    <a:pt x="1828" y="0"/>
                    <a:pt x="16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7"/>
            <p:cNvSpPr/>
            <p:nvPr/>
          </p:nvSpPr>
          <p:spPr>
            <a:xfrm>
              <a:off x="8590192" y="21322"/>
              <a:ext cx="206708" cy="175376"/>
            </a:xfrm>
            <a:custGeom>
              <a:rect b="b" l="l" r="r" t="t"/>
              <a:pathLst>
                <a:path extrusionOk="0" h="2558" w="3015">
                  <a:moveTo>
                    <a:pt x="1413" y="0"/>
                  </a:moveTo>
                  <a:cubicBezTo>
                    <a:pt x="1278" y="0"/>
                    <a:pt x="1142" y="93"/>
                    <a:pt x="1118" y="280"/>
                  </a:cubicBezTo>
                  <a:cubicBezTo>
                    <a:pt x="1094" y="496"/>
                    <a:pt x="1094" y="712"/>
                    <a:pt x="1094" y="929"/>
                  </a:cubicBezTo>
                  <a:cubicBezTo>
                    <a:pt x="806" y="929"/>
                    <a:pt x="529" y="941"/>
                    <a:pt x="253" y="953"/>
                  </a:cubicBezTo>
                  <a:cubicBezTo>
                    <a:pt x="0" y="965"/>
                    <a:pt x="0" y="1338"/>
                    <a:pt x="253" y="1350"/>
                  </a:cubicBezTo>
                  <a:cubicBezTo>
                    <a:pt x="541" y="1374"/>
                    <a:pt x="818" y="1374"/>
                    <a:pt x="1106" y="1386"/>
                  </a:cubicBezTo>
                  <a:cubicBezTo>
                    <a:pt x="1118" y="1698"/>
                    <a:pt x="1154" y="2011"/>
                    <a:pt x="1166" y="2323"/>
                  </a:cubicBezTo>
                  <a:cubicBezTo>
                    <a:pt x="1179" y="2480"/>
                    <a:pt x="1296" y="2558"/>
                    <a:pt x="1413" y="2558"/>
                  </a:cubicBezTo>
                  <a:cubicBezTo>
                    <a:pt x="1530" y="2558"/>
                    <a:pt x="1647" y="2480"/>
                    <a:pt x="1659" y="2323"/>
                  </a:cubicBezTo>
                  <a:cubicBezTo>
                    <a:pt x="1683" y="2023"/>
                    <a:pt x="1707" y="1710"/>
                    <a:pt x="1731" y="1398"/>
                  </a:cubicBezTo>
                  <a:cubicBezTo>
                    <a:pt x="2044" y="1410"/>
                    <a:pt x="2369" y="1410"/>
                    <a:pt x="2693" y="1410"/>
                  </a:cubicBezTo>
                  <a:cubicBezTo>
                    <a:pt x="2697" y="1410"/>
                    <a:pt x="2700" y="1410"/>
                    <a:pt x="2704" y="1410"/>
                  </a:cubicBezTo>
                  <a:cubicBezTo>
                    <a:pt x="3014" y="1410"/>
                    <a:pt x="3014" y="893"/>
                    <a:pt x="2704" y="893"/>
                  </a:cubicBezTo>
                  <a:cubicBezTo>
                    <a:pt x="2700" y="893"/>
                    <a:pt x="2697" y="893"/>
                    <a:pt x="2693" y="893"/>
                  </a:cubicBezTo>
                  <a:lnTo>
                    <a:pt x="1743" y="905"/>
                  </a:lnTo>
                  <a:cubicBezTo>
                    <a:pt x="1743" y="700"/>
                    <a:pt x="1731" y="484"/>
                    <a:pt x="1707" y="280"/>
                  </a:cubicBezTo>
                  <a:cubicBezTo>
                    <a:pt x="1683" y="93"/>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7"/>
            <p:cNvSpPr/>
            <p:nvPr/>
          </p:nvSpPr>
          <p:spPr>
            <a:xfrm>
              <a:off x="8948349" y="22282"/>
              <a:ext cx="220763" cy="194985"/>
            </a:xfrm>
            <a:custGeom>
              <a:rect b="b" l="l" r="r" t="t"/>
              <a:pathLst>
                <a:path extrusionOk="0" h="2844" w="3220">
                  <a:moveTo>
                    <a:pt x="1782" y="1"/>
                  </a:moveTo>
                  <a:cubicBezTo>
                    <a:pt x="1668" y="1"/>
                    <a:pt x="1558" y="63"/>
                    <a:pt x="1520" y="206"/>
                  </a:cubicBezTo>
                  <a:cubicBezTo>
                    <a:pt x="1436" y="482"/>
                    <a:pt x="1376" y="759"/>
                    <a:pt x="1316" y="1035"/>
                  </a:cubicBezTo>
                  <a:cubicBezTo>
                    <a:pt x="967" y="987"/>
                    <a:pt x="619" y="951"/>
                    <a:pt x="270" y="903"/>
                  </a:cubicBezTo>
                  <a:cubicBezTo>
                    <a:pt x="263" y="902"/>
                    <a:pt x="257" y="902"/>
                    <a:pt x="250" y="902"/>
                  </a:cubicBezTo>
                  <a:cubicBezTo>
                    <a:pt x="50" y="902"/>
                    <a:pt x="1" y="1253"/>
                    <a:pt x="222" y="1288"/>
                  </a:cubicBezTo>
                  <a:cubicBezTo>
                    <a:pt x="559" y="1348"/>
                    <a:pt x="895" y="1396"/>
                    <a:pt x="1232" y="1456"/>
                  </a:cubicBezTo>
                  <a:cubicBezTo>
                    <a:pt x="1148" y="1816"/>
                    <a:pt x="1075" y="2189"/>
                    <a:pt x="1003" y="2550"/>
                  </a:cubicBezTo>
                  <a:cubicBezTo>
                    <a:pt x="967" y="2725"/>
                    <a:pt x="1109" y="2843"/>
                    <a:pt x="1244" y="2843"/>
                  </a:cubicBezTo>
                  <a:cubicBezTo>
                    <a:pt x="1331" y="2843"/>
                    <a:pt x="1415" y="2795"/>
                    <a:pt x="1448" y="2682"/>
                  </a:cubicBezTo>
                  <a:cubicBezTo>
                    <a:pt x="1556" y="2297"/>
                    <a:pt x="1677" y="1925"/>
                    <a:pt x="1785" y="1540"/>
                  </a:cubicBezTo>
                  <a:cubicBezTo>
                    <a:pt x="2121" y="1588"/>
                    <a:pt x="2470" y="1648"/>
                    <a:pt x="2806" y="1708"/>
                  </a:cubicBezTo>
                  <a:cubicBezTo>
                    <a:pt x="2826" y="1712"/>
                    <a:pt x="2845" y="1713"/>
                    <a:pt x="2863" y="1713"/>
                  </a:cubicBezTo>
                  <a:cubicBezTo>
                    <a:pt x="3174" y="1713"/>
                    <a:pt x="3219" y="1249"/>
                    <a:pt x="2879" y="1215"/>
                  </a:cubicBezTo>
                  <a:cubicBezTo>
                    <a:pt x="2554" y="1179"/>
                    <a:pt x="2229" y="1143"/>
                    <a:pt x="1905" y="1095"/>
                  </a:cubicBezTo>
                  <a:cubicBezTo>
                    <a:pt x="1965" y="855"/>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7"/>
            <p:cNvSpPr/>
            <p:nvPr/>
          </p:nvSpPr>
          <p:spPr>
            <a:xfrm>
              <a:off x="8333846" y="241741"/>
              <a:ext cx="256414" cy="192105"/>
            </a:xfrm>
            <a:custGeom>
              <a:rect b="b" l="l" r="r" t="t"/>
              <a:pathLst>
                <a:path extrusionOk="0" h="2802" w="3740">
                  <a:moveTo>
                    <a:pt x="1666" y="1"/>
                  </a:moveTo>
                  <a:cubicBezTo>
                    <a:pt x="1534" y="1"/>
                    <a:pt x="1401" y="88"/>
                    <a:pt x="1395" y="262"/>
                  </a:cubicBezTo>
                  <a:cubicBezTo>
                    <a:pt x="1383" y="371"/>
                    <a:pt x="1383" y="479"/>
                    <a:pt x="1383" y="587"/>
                  </a:cubicBezTo>
                  <a:cubicBezTo>
                    <a:pt x="987" y="599"/>
                    <a:pt x="590" y="623"/>
                    <a:pt x="217" y="683"/>
                  </a:cubicBezTo>
                  <a:cubicBezTo>
                    <a:pt x="1" y="707"/>
                    <a:pt x="1" y="984"/>
                    <a:pt x="217" y="1008"/>
                  </a:cubicBezTo>
                  <a:cubicBezTo>
                    <a:pt x="590" y="1056"/>
                    <a:pt x="987" y="1092"/>
                    <a:pt x="1383" y="1092"/>
                  </a:cubicBezTo>
                  <a:cubicBezTo>
                    <a:pt x="1395" y="1597"/>
                    <a:pt x="1431" y="2102"/>
                    <a:pt x="1455" y="2594"/>
                  </a:cubicBezTo>
                  <a:cubicBezTo>
                    <a:pt x="1461" y="2733"/>
                    <a:pt x="1564" y="2802"/>
                    <a:pt x="1666" y="2802"/>
                  </a:cubicBezTo>
                  <a:cubicBezTo>
                    <a:pt x="1768" y="2802"/>
                    <a:pt x="1870" y="2733"/>
                    <a:pt x="1876" y="2594"/>
                  </a:cubicBezTo>
                  <a:cubicBezTo>
                    <a:pt x="1900" y="2102"/>
                    <a:pt x="1936" y="1597"/>
                    <a:pt x="1948" y="1104"/>
                  </a:cubicBezTo>
                  <a:cubicBezTo>
                    <a:pt x="2441" y="1104"/>
                    <a:pt x="2934" y="1092"/>
                    <a:pt x="3415" y="1092"/>
                  </a:cubicBezTo>
                  <a:cubicBezTo>
                    <a:pt x="3419" y="1092"/>
                    <a:pt x="3422" y="1092"/>
                    <a:pt x="3426" y="1092"/>
                  </a:cubicBezTo>
                  <a:cubicBezTo>
                    <a:pt x="3739" y="1092"/>
                    <a:pt x="3736" y="587"/>
                    <a:pt x="3415" y="587"/>
                  </a:cubicBezTo>
                  <a:cubicBezTo>
                    <a:pt x="3255" y="591"/>
                    <a:pt x="3093" y="592"/>
                    <a:pt x="2930" y="592"/>
                  </a:cubicBezTo>
                  <a:cubicBezTo>
                    <a:pt x="2605" y="592"/>
                    <a:pt x="2277" y="587"/>
                    <a:pt x="1948" y="587"/>
                  </a:cubicBezTo>
                  <a:cubicBezTo>
                    <a:pt x="1948" y="479"/>
                    <a:pt x="1948" y="371"/>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7"/>
            <p:cNvSpPr/>
            <p:nvPr/>
          </p:nvSpPr>
          <p:spPr>
            <a:xfrm>
              <a:off x="8712160" y="264023"/>
              <a:ext cx="234955" cy="169206"/>
            </a:xfrm>
            <a:custGeom>
              <a:rect b="b" l="l" r="r" t="t"/>
              <a:pathLst>
                <a:path extrusionOk="0" h="2468" w="3427">
                  <a:moveTo>
                    <a:pt x="1387" y="0"/>
                  </a:moveTo>
                  <a:cubicBezTo>
                    <a:pt x="1278" y="0"/>
                    <a:pt x="1167" y="76"/>
                    <a:pt x="1143" y="226"/>
                  </a:cubicBezTo>
                  <a:cubicBezTo>
                    <a:pt x="1119" y="454"/>
                    <a:pt x="1106" y="683"/>
                    <a:pt x="1119" y="911"/>
                  </a:cubicBezTo>
                  <a:cubicBezTo>
                    <a:pt x="818" y="911"/>
                    <a:pt x="517" y="923"/>
                    <a:pt x="217" y="935"/>
                  </a:cubicBezTo>
                  <a:cubicBezTo>
                    <a:pt x="1" y="935"/>
                    <a:pt x="1" y="1272"/>
                    <a:pt x="217" y="1272"/>
                  </a:cubicBezTo>
                  <a:cubicBezTo>
                    <a:pt x="517" y="1284"/>
                    <a:pt x="830" y="1296"/>
                    <a:pt x="1131" y="1296"/>
                  </a:cubicBezTo>
                  <a:cubicBezTo>
                    <a:pt x="1143" y="1620"/>
                    <a:pt x="1167" y="1957"/>
                    <a:pt x="1179" y="2269"/>
                  </a:cubicBezTo>
                  <a:cubicBezTo>
                    <a:pt x="1185" y="2402"/>
                    <a:pt x="1287" y="2468"/>
                    <a:pt x="1387" y="2468"/>
                  </a:cubicBezTo>
                  <a:cubicBezTo>
                    <a:pt x="1488" y="2468"/>
                    <a:pt x="1587" y="2402"/>
                    <a:pt x="1587" y="2269"/>
                  </a:cubicBezTo>
                  <a:cubicBezTo>
                    <a:pt x="1599" y="1957"/>
                    <a:pt x="1623" y="1632"/>
                    <a:pt x="1647" y="1308"/>
                  </a:cubicBezTo>
                  <a:cubicBezTo>
                    <a:pt x="2140" y="1320"/>
                    <a:pt x="2633" y="1332"/>
                    <a:pt x="3126" y="1344"/>
                  </a:cubicBezTo>
                  <a:cubicBezTo>
                    <a:pt x="3427" y="1344"/>
                    <a:pt x="3427" y="863"/>
                    <a:pt x="3126" y="863"/>
                  </a:cubicBezTo>
                  <a:cubicBezTo>
                    <a:pt x="2633" y="875"/>
                    <a:pt x="2152" y="887"/>
                    <a:pt x="1659" y="899"/>
                  </a:cubicBezTo>
                  <a:cubicBezTo>
                    <a:pt x="1659" y="671"/>
                    <a:pt x="1647" y="442"/>
                    <a:pt x="1623" y="226"/>
                  </a:cubicBezTo>
                  <a:cubicBezTo>
                    <a:pt x="1605" y="76"/>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7"/>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7"/>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7"/>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7"/>
            <p:cNvSpPr/>
            <p:nvPr/>
          </p:nvSpPr>
          <p:spPr>
            <a:xfrm>
              <a:off x="7739800" y="178675"/>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7"/>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7"/>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7"/>
            <p:cNvSpPr/>
            <p:nvPr/>
          </p:nvSpPr>
          <p:spPr>
            <a:xfrm>
              <a:off x="8181446" y="4773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7"/>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7"/>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7"/>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7"/>
            <p:cNvSpPr/>
            <p:nvPr/>
          </p:nvSpPr>
          <p:spPr>
            <a:xfrm rot="-5564026">
              <a:off x="8888536" y="1331403"/>
              <a:ext cx="264644" cy="134996"/>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416" name="Shape 416"/>
        <p:cNvGrpSpPr/>
        <p:nvPr/>
      </p:nvGrpSpPr>
      <p:grpSpPr>
        <a:xfrm>
          <a:off x="0" y="0"/>
          <a:ext cx="0" cy="0"/>
          <a:chOff x="0" y="0"/>
          <a:chExt cx="0" cy="0"/>
        </a:xfrm>
      </p:grpSpPr>
      <p:sp>
        <p:nvSpPr>
          <p:cNvPr id="417" name="Google Shape;417;p18"/>
          <p:cNvSpPr txBox="1"/>
          <p:nvPr>
            <p:ph type="ctrTitle"/>
          </p:nvPr>
        </p:nvSpPr>
        <p:spPr>
          <a:xfrm>
            <a:off x="585825" y="793575"/>
            <a:ext cx="4976700" cy="865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50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p:txBody>
      </p:sp>
      <p:sp>
        <p:nvSpPr>
          <p:cNvPr id="418" name="Google Shape;418;p18"/>
          <p:cNvSpPr txBox="1"/>
          <p:nvPr>
            <p:ph idx="1" type="subTitle"/>
          </p:nvPr>
        </p:nvSpPr>
        <p:spPr>
          <a:xfrm>
            <a:off x="602375" y="1659325"/>
            <a:ext cx="3309300" cy="130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19" name="Google Shape;419;p18"/>
          <p:cNvSpPr txBox="1"/>
          <p:nvPr/>
        </p:nvSpPr>
        <p:spPr>
          <a:xfrm>
            <a:off x="620850" y="3741250"/>
            <a:ext cx="4509000" cy="4608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dk1"/>
                </a:solidFill>
                <a:latin typeface="Lato"/>
                <a:ea typeface="Lato"/>
                <a:cs typeface="Lato"/>
                <a:sym typeface="Lato"/>
              </a:rPr>
              <a:t>CREDITS: This presentation template was created by </a:t>
            </a:r>
            <a:r>
              <a:rPr b="1" lang="en" sz="1000">
                <a:solidFill>
                  <a:schemeClr val="dk1"/>
                </a:solidFill>
                <a:uFill>
                  <a:noFill/>
                </a:uFill>
                <a:latin typeface="Lato"/>
                <a:ea typeface="Lato"/>
                <a:cs typeface="Lato"/>
                <a:sym typeface="Lato"/>
                <a:hlinkClick r:id="rId2">
                  <a:extLst>
                    <a:ext uri="{A12FA001-AC4F-418D-AE19-62706E023703}">
                      <ahyp:hlinkClr val="tx"/>
                    </a:ext>
                  </a:extLst>
                </a:hlinkClick>
              </a:rPr>
              <a:t>Slidesgo</a:t>
            </a:r>
            <a:r>
              <a:rPr lang="en" sz="1000">
                <a:solidFill>
                  <a:schemeClr val="dk1"/>
                </a:solidFill>
                <a:latin typeface="Lato"/>
                <a:ea typeface="Lato"/>
                <a:cs typeface="Lato"/>
                <a:sym typeface="Lato"/>
              </a:rPr>
              <a:t>, including icons by </a:t>
            </a:r>
            <a:r>
              <a:rPr b="1" lang="en" sz="1000">
                <a:solidFill>
                  <a:schemeClr val="dk1"/>
                </a:solidFill>
                <a:uFill>
                  <a:noFill/>
                </a:uFill>
                <a:latin typeface="Lato"/>
                <a:ea typeface="Lato"/>
                <a:cs typeface="Lato"/>
                <a:sym typeface="Lato"/>
                <a:hlinkClick r:id="rId3">
                  <a:extLst>
                    <a:ext uri="{A12FA001-AC4F-418D-AE19-62706E023703}">
                      <ahyp:hlinkClr val="tx"/>
                    </a:ext>
                  </a:extLst>
                </a:hlinkClick>
              </a:rPr>
              <a:t>Flaticon</a:t>
            </a:r>
            <a:r>
              <a:rPr lang="en" sz="1000">
                <a:solidFill>
                  <a:schemeClr val="dk1"/>
                </a:solidFill>
                <a:latin typeface="Lato"/>
                <a:ea typeface="Lato"/>
                <a:cs typeface="Lato"/>
                <a:sym typeface="Lato"/>
              </a:rPr>
              <a:t>, and infographics &amp; images by </a:t>
            </a:r>
            <a:r>
              <a:rPr b="1" lang="en" sz="1000">
                <a:solidFill>
                  <a:schemeClr val="dk1"/>
                </a:solidFill>
                <a:uFill>
                  <a:noFill/>
                </a:uFill>
                <a:latin typeface="Lato"/>
                <a:ea typeface="Lato"/>
                <a:cs typeface="Lato"/>
                <a:sym typeface="Lato"/>
                <a:hlinkClick r:id="rId4">
                  <a:extLst>
                    <a:ext uri="{A12FA001-AC4F-418D-AE19-62706E023703}">
                      <ahyp:hlinkClr val="tx"/>
                    </a:ext>
                  </a:extLst>
                </a:hlinkClick>
              </a:rPr>
              <a:t>Freepik</a:t>
            </a:r>
            <a:r>
              <a:rPr lang="en" sz="1000">
                <a:solidFill>
                  <a:schemeClr val="dk1"/>
                </a:solidFill>
                <a:latin typeface="Lato"/>
                <a:ea typeface="Lato"/>
                <a:cs typeface="Lato"/>
                <a:sym typeface="Lato"/>
              </a:rPr>
              <a:t>. </a:t>
            </a:r>
            <a:endParaRPr sz="1000">
              <a:solidFill>
                <a:schemeClr val="dk1"/>
              </a:solidFill>
              <a:latin typeface="Lato"/>
              <a:ea typeface="Lato"/>
              <a:cs typeface="Lato"/>
              <a:sym typeface="Lato"/>
            </a:endParaRPr>
          </a:p>
        </p:txBody>
      </p:sp>
      <p:grpSp>
        <p:nvGrpSpPr>
          <p:cNvPr id="420" name="Google Shape;420;p18"/>
          <p:cNvGrpSpPr/>
          <p:nvPr/>
        </p:nvGrpSpPr>
        <p:grpSpPr>
          <a:xfrm rot="10800000">
            <a:off x="5782149" y="648326"/>
            <a:ext cx="3428300" cy="699894"/>
            <a:chOff x="7591575" y="937155"/>
            <a:chExt cx="2263950" cy="493996"/>
          </a:xfrm>
        </p:grpSpPr>
        <p:sp>
          <p:nvSpPr>
            <p:cNvPr id="421" name="Google Shape;421;p18"/>
            <p:cNvSpPr/>
            <p:nvPr/>
          </p:nvSpPr>
          <p:spPr>
            <a:xfrm flipH="1" rot="10800000">
              <a:off x="7592367" y="937155"/>
              <a:ext cx="1598617" cy="23698"/>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22" name="Google Shape;422;p18"/>
            <p:cNvSpPr/>
            <p:nvPr/>
          </p:nvSpPr>
          <p:spPr>
            <a:xfrm>
              <a:off x="7591575" y="1040377"/>
              <a:ext cx="1049388" cy="48815"/>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23" name="Google Shape;423;p18"/>
            <p:cNvSpPr/>
            <p:nvPr/>
          </p:nvSpPr>
          <p:spPr>
            <a:xfrm>
              <a:off x="7592562" y="1151009"/>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24" name="Google Shape;424;p18"/>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25" name="Google Shape;425;p18"/>
            <p:cNvSpPr/>
            <p:nvPr/>
          </p:nvSpPr>
          <p:spPr>
            <a:xfrm>
              <a:off x="7593154" y="1355805"/>
              <a:ext cx="2262372"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426" name="Google Shape;426;p18"/>
          <p:cNvGrpSpPr/>
          <p:nvPr/>
        </p:nvGrpSpPr>
        <p:grpSpPr>
          <a:xfrm rot="10800000">
            <a:off x="6039737" y="1440796"/>
            <a:ext cx="3170689" cy="666325"/>
            <a:chOff x="7591590" y="960853"/>
            <a:chExt cx="2093831" cy="470303"/>
          </a:xfrm>
        </p:grpSpPr>
        <p:sp>
          <p:nvSpPr>
            <p:cNvPr id="427" name="Google Shape;427;p18"/>
            <p:cNvSpPr/>
            <p:nvPr/>
          </p:nvSpPr>
          <p:spPr>
            <a:xfrm>
              <a:off x="7592375" y="960853"/>
              <a:ext cx="1686346" cy="32803"/>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28" name="Google Shape;428;p18"/>
            <p:cNvSpPr/>
            <p:nvPr/>
          </p:nvSpPr>
          <p:spPr>
            <a:xfrm>
              <a:off x="7591590" y="1037557"/>
              <a:ext cx="2093831" cy="51631"/>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29" name="Google Shape;429;p18"/>
            <p:cNvSpPr/>
            <p:nvPr/>
          </p:nvSpPr>
          <p:spPr>
            <a:xfrm>
              <a:off x="7592562" y="1151009"/>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30" name="Google Shape;430;p18"/>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31" name="Google Shape;431;p18"/>
            <p:cNvSpPr/>
            <p:nvPr/>
          </p:nvSpPr>
          <p:spPr>
            <a:xfrm>
              <a:off x="7593153" y="1355810"/>
              <a:ext cx="1677605"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432" name="Google Shape;432;p18"/>
          <p:cNvGrpSpPr/>
          <p:nvPr/>
        </p:nvGrpSpPr>
        <p:grpSpPr>
          <a:xfrm rot="10800000">
            <a:off x="5782149" y="2212953"/>
            <a:ext cx="3428300" cy="699894"/>
            <a:chOff x="7591575" y="937155"/>
            <a:chExt cx="2263950" cy="493996"/>
          </a:xfrm>
        </p:grpSpPr>
        <p:sp>
          <p:nvSpPr>
            <p:cNvPr id="433" name="Google Shape;433;p18"/>
            <p:cNvSpPr/>
            <p:nvPr/>
          </p:nvSpPr>
          <p:spPr>
            <a:xfrm flipH="1" rot="10800000">
              <a:off x="7592367" y="937155"/>
              <a:ext cx="1598617" cy="23698"/>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34" name="Google Shape;434;p18"/>
            <p:cNvSpPr/>
            <p:nvPr/>
          </p:nvSpPr>
          <p:spPr>
            <a:xfrm>
              <a:off x="7591575" y="1040377"/>
              <a:ext cx="1049388" cy="48815"/>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35" name="Google Shape;435;p18"/>
            <p:cNvSpPr/>
            <p:nvPr/>
          </p:nvSpPr>
          <p:spPr>
            <a:xfrm>
              <a:off x="7592562" y="1151009"/>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36" name="Google Shape;436;p18"/>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37" name="Google Shape;437;p18"/>
            <p:cNvSpPr/>
            <p:nvPr/>
          </p:nvSpPr>
          <p:spPr>
            <a:xfrm>
              <a:off x="7593154" y="1355805"/>
              <a:ext cx="2262372"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438" name="Google Shape;438;p18"/>
          <p:cNvGrpSpPr/>
          <p:nvPr/>
        </p:nvGrpSpPr>
        <p:grpSpPr>
          <a:xfrm rot="10800000">
            <a:off x="6039737" y="3005424"/>
            <a:ext cx="3170689" cy="666325"/>
            <a:chOff x="7591590" y="960853"/>
            <a:chExt cx="2093831" cy="470303"/>
          </a:xfrm>
        </p:grpSpPr>
        <p:sp>
          <p:nvSpPr>
            <p:cNvPr id="439" name="Google Shape;439;p18"/>
            <p:cNvSpPr/>
            <p:nvPr/>
          </p:nvSpPr>
          <p:spPr>
            <a:xfrm>
              <a:off x="7592375" y="960853"/>
              <a:ext cx="1686346" cy="32803"/>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40" name="Google Shape;440;p18"/>
            <p:cNvSpPr/>
            <p:nvPr/>
          </p:nvSpPr>
          <p:spPr>
            <a:xfrm>
              <a:off x="7591590" y="1037557"/>
              <a:ext cx="2093831" cy="51631"/>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41" name="Google Shape;441;p18"/>
            <p:cNvSpPr/>
            <p:nvPr/>
          </p:nvSpPr>
          <p:spPr>
            <a:xfrm>
              <a:off x="7592562" y="1151009"/>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42" name="Google Shape;442;p18"/>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43" name="Google Shape;443;p18"/>
            <p:cNvSpPr/>
            <p:nvPr/>
          </p:nvSpPr>
          <p:spPr>
            <a:xfrm>
              <a:off x="7593153" y="1355810"/>
              <a:ext cx="1677605"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444" name="Google Shape;444;p18"/>
          <p:cNvGrpSpPr/>
          <p:nvPr/>
        </p:nvGrpSpPr>
        <p:grpSpPr>
          <a:xfrm rot="10800000">
            <a:off x="5782149" y="3787781"/>
            <a:ext cx="3428300" cy="699894"/>
            <a:chOff x="7591575" y="937155"/>
            <a:chExt cx="2263950" cy="493996"/>
          </a:xfrm>
        </p:grpSpPr>
        <p:sp>
          <p:nvSpPr>
            <p:cNvPr id="445" name="Google Shape;445;p18"/>
            <p:cNvSpPr/>
            <p:nvPr/>
          </p:nvSpPr>
          <p:spPr>
            <a:xfrm flipH="1" rot="10800000">
              <a:off x="7592367" y="937155"/>
              <a:ext cx="1598617" cy="23698"/>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46" name="Google Shape;446;p18"/>
            <p:cNvSpPr/>
            <p:nvPr/>
          </p:nvSpPr>
          <p:spPr>
            <a:xfrm>
              <a:off x="7591575" y="1040377"/>
              <a:ext cx="1049388" cy="48815"/>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47" name="Google Shape;447;p18"/>
            <p:cNvSpPr/>
            <p:nvPr/>
          </p:nvSpPr>
          <p:spPr>
            <a:xfrm>
              <a:off x="7592562" y="1151009"/>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48" name="Google Shape;448;p18"/>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49" name="Google Shape;449;p18"/>
            <p:cNvSpPr/>
            <p:nvPr/>
          </p:nvSpPr>
          <p:spPr>
            <a:xfrm>
              <a:off x="7593154" y="1355805"/>
              <a:ext cx="2262372"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450" name="Google Shape;450;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7">
    <p:spTree>
      <p:nvGrpSpPr>
        <p:cNvPr id="451" name="Shape 451"/>
        <p:cNvGrpSpPr/>
        <p:nvPr/>
      </p:nvGrpSpPr>
      <p:grpSpPr>
        <a:xfrm>
          <a:off x="0" y="0"/>
          <a:ext cx="0" cy="0"/>
          <a:chOff x="0" y="0"/>
          <a:chExt cx="0" cy="0"/>
        </a:xfrm>
      </p:grpSpPr>
      <p:sp>
        <p:nvSpPr>
          <p:cNvPr id="452" name="Google Shape;452;p19"/>
          <p:cNvSpPr txBox="1"/>
          <p:nvPr>
            <p:ph type="title"/>
          </p:nvPr>
        </p:nvSpPr>
        <p:spPr>
          <a:xfrm>
            <a:off x="2159100" y="2911400"/>
            <a:ext cx="5151000" cy="562800"/>
          </a:xfrm>
          <a:prstGeom prst="rect">
            <a:avLst/>
          </a:prstGeom>
        </p:spPr>
        <p:txBody>
          <a:bodyPr anchorCtr="0" anchor="t" bIns="91425" lIns="91425" spcFirstLastPara="1" rIns="91425" wrap="square" tIns="91425">
            <a:noAutofit/>
          </a:bodyPr>
          <a:lstStyle>
            <a:lvl1pPr lvl="0" rtl="0" algn="r">
              <a:spcBef>
                <a:spcPts val="0"/>
              </a:spcBef>
              <a:spcAft>
                <a:spcPts val="0"/>
              </a:spcAft>
              <a:buNone/>
              <a:defRPr sz="2500"/>
            </a:lvl1pPr>
            <a:lvl2pPr lvl="1" rtl="0" algn="r">
              <a:spcBef>
                <a:spcPts val="0"/>
              </a:spcBef>
              <a:spcAft>
                <a:spcPts val="0"/>
              </a:spcAft>
              <a:buNone/>
              <a:defRPr sz="2500"/>
            </a:lvl2pPr>
            <a:lvl3pPr lvl="2" rtl="0" algn="r">
              <a:spcBef>
                <a:spcPts val="0"/>
              </a:spcBef>
              <a:spcAft>
                <a:spcPts val="0"/>
              </a:spcAft>
              <a:buNone/>
              <a:defRPr sz="2500"/>
            </a:lvl3pPr>
            <a:lvl4pPr lvl="3" rtl="0" algn="r">
              <a:spcBef>
                <a:spcPts val="0"/>
              </a:spcBef>
              <a:spcAft>
                <a:spcPts val="0"/>
              </a:spcAft>
              <a:buNone/>
              <a:defRPr sz="2500"/>
            </a:lvl4pPr>
            <a:lvl5pPr lvl="4" rtl="0" algn="r">
              <a:spcBef>
                <a:spcPts val="0"/>
              </a:spcBef>
              <a:spcAft>
                <a:spcPts val="0"/>
              </a:spcAft>
              <a:buNone/>
              <a:defRPr sz="2500"/>
            </a:lvl5pPr>
            <a:lvl6pPr lvl="5" rtl="0" algn="r">
              <a:spcBef>
                <a:spcPts val="0"/>
              </a:spcBef>
              <a:spcAft>
                <a:spcPts val="0"/>
              </a:spcAft>
              <a:buNone/>
              <a:defRPr sz="2500"/>
            </a:lvl6pPr>
            <a:lvl7pPr lvl="6" rtl="0" algn="r">
              <a:spcBef>
                <a:spcPts val="0"/>
              </a:spcBef>
              <a:spcAft>
                <a:spcPts val="0"/>
              </a:spcAft>
              <a:buNone/>
              <a:defRPr sz="2500"/>
            </a:lvl7pPr>
            <a:lvl8pPr lvl="7" rtl="0" algn="r">
              <a:spcBef>
                <a:spcPts val="0"/>
              </a:spcBef>
              <a:spcAft>
                <a:spcPts val="0"/>
              </a:spcAft>
              <a:buNone/>
              <a:defRPr sz="2500"/>
            </a:lvl8pPr>
            <a:lvl9pPr lvl="8" rtl="0" algn="r">
              <a:spcBef>
                <a:spcPts val="0"/>
              </a:spcBef>
              <a:spcAft>
                <a:spcPts val="0"/>
              </a:spcAft>
              <a:buNone/>
              <a:defRPr sz="2500"/>
            </a:lvl9pPr>
          </a:lstStyle>
          <a:p/>
        </p:txBody>
      </p:sp>
      <p:sp>
        <p:nvSpPr>
          <p:cNvPr id="453" name="Google Shape;453;p19"/>
          <p:cNvSpPr txBox="1"/>
          <p:nvPr>
            <p:ph idx="1" type="subTitle"/>
          </p:nvPr>
        </p:nvSpPr>
        <p:spPr>
          <a:xfrm>
            <a:off x="1834200" y="1669275"/>
            <a:ext cx="5475900" cy="134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5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grpSp>
        <p:nvGrpSpPr>
          <p:cNvPr id="454" name="Google Shape;454;p19"/>
          <p:cNvGrpSpPr/>
          <p:nvPr/>
        </p:nvGrpSpPr>
        <p:grpSpPr>
          <a:xfrm rot="10800000">
            <a:off x="4772470" y="519584"/>
            <a:ext cx="4451904" cy="797398"/>
            <a:chOff x="7591590" y="960853"/>
            <a:chExt cx="2093831" cy="470303"/>
          </a:xfrm>
        </p:grpSpPr>
        <p:sp>
          <p:nvSpPr>
            <p:cNvPr id="455" name="Google Shape;455;p19"/>
            <p:cNvSpPr/>
            <p:nvPr/>
          </p:nvSpPr>
          <p:spPr>
            <a:xfrm>
              <a:off x="7592375" y="960853"/>
              <a:ext cx="1686346" cy="32803"/>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56" name="Google Shape;456;p19"/>
            <p:cNvSpPr/>
            <p:nvPr/>
          </p:nvSpPr>
          <p:spPr>
            <a:xfrm>
              <a:off x="7591590" y="1037557"/>
              <a:ext cx="2093831" cy="51631"/>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57" name="Google Shape;457;p19"/>
            <p:cNvSpPr/>
            <p:nvPr/>
          </p:nvSpPr>
          <p:spPr>
            <a:xfrm>
              <a:off x="7592562" y="1151009"/>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58" name="Google Shape;458;p19"/>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59" name="Google Shape;459;p19"/>
            <p:cNvSpPr/>
            <p:nvPr/>
          </p:nvSpPr>
          <p:spPr>
            <a:xfrm>
              <a:off x="7593153" y="1355810"/>
              <a:ext cx="1677605"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460" name="Google Shape;460;p19"/>
          <p:cNvGrpSpPr/>
          <p:nvPr/>
        </p:nvGrpSpPr>
        <p:grpSpPr>
          <a:xfrm>
            <a:off x="-55466" y="3788325"/>
            <a:ext cx="2856823" cy="797398"/>
            <a:chOff x="7591590" y="960853"/>
            <a:chExt cx="2093831" cy="470303"/>
          </a:xfrm>
        </p:grpSpPr>
        <p:sp>
          <p:nvSpPr>
            <p:cNvPr id="461" name="Google Shape;461;p19"/>
            <p:cNvSpPr/>
            <p:nvPr/>
          </p:nvSpPr>
          <p:spPr>
            <a:xfrm>
              <a:off x="7592375" y="960853"/>
              <a:ext cx="1686346" cy="32803"/>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62" name="Google Shape;462;p19"/>
            <p:cNvSpPr/>
            <p:nvPr/>
          </p:nvSpPr>
          <p:spPr>
            <a:xfrm>
              <a:off x="7591590" y="1037557"/>
              <a:ext cx="2093831" cy="51631"/>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63" name="Google Shape;463;p19"/>
            <p:cNvSpPr/>
            <p:nvPr/>
          </p:nvSpPr>
          <p:spPr>
            <a:xfrm>
              <a:off x="7592562" y="1151009"/>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64" name="Google Shape;464;p19"/>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465" name="Google Shape;465;p19"/>
            <p:cNvSpPr/>
            <p:nvPr/>
          </p:nvSpPr>
          <p:spPr>
            <a:xfrm>
              <a:off x="7593153" y="1355810"/>
              <a:ext cx="1677605"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466" name="Google Shape;466;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f section 1">
  <p:cSld name="CUSTOM_8">
    <p:bg>
      <p:bgPr>
        <a:solidFill>
          <a:schemeClr val="accent2"/>
        </a:solidFill>
      </p:bgPr>
    </p:bg>
    <p:spTree>
      <p:nvGrpSpPr>
        <p:cNvPr id="467" name="Shape 467"/>
        <p:cNvGrpSpPr/>
        <p:nvPr/>
      </p:nvGrpSpPr>
      <p:grpSpPr>
        <a:xfrm>
          <a:off x="0" y="0"/>
          <a:ext cx="0" cy="0"/>
          <a:chOff x="0" y="0"/>
          <a:chExt cx="0" cy="0"/>
        </a:xfrm>
      </p:grpSpPr>
      <p:pic>
        <p:nvPicPr>
          <p:cNvPr id="468" name="Google Shape;468;p20"/>
          <p:cNvPicPr preferRelativeResize="0"/>
          <p:nvPr/>
        </p:nvPicPr>
        <p:blipFill>
          <a:blip r:embed="rId2">
            <a:alphaModFix/>
          </a:blip>
          <a:stretch>
            <a:fillRect/>
          </a:stretch>
        </p:blipFill>
        <p:spPr>
          <a:xfrm rot="3600003">
            <a:off x="-3096929" y="-19325"/>
            <a:ext cx="9165672" cy="5182150"/>
          </a:xfrm>
          <a:prstGeom prst="rect">
            <a:avLst/>
          </a:prstGeom>
          <a:noFill/>
          <a:ln>
            <a:noFill/>
          </a:ln>
        </p:spPr>
      </p:pic>
      <p:pic>
        <p:nvPicPr>
          <p:cNvPr id="469" name="Google Shape;469;p20"/>
          <p:cNvPicPr preferRelativeResize="0"/>
          <p:nvPr/>
        </p:nvPicPr>
        <p:blipFill>
          <a:blip r:embed="rId2">
            <a:alphaModFix/>
          </a:blip>
          <a:stretch>
            <a:fillRect/>
          </a:stretch>
        </p:blipFill>
        <p:spPr>
          <a:xfrm rot="3600003">
            <a:off x="2997646" y="-19325"/>
            <a:ext cx="9165672" cy="5182150"/>
          </a:xfrm>
          <a:prstGeom prst="rect">
            <a:avLst/>
          </a:prstGeom>
          <a:noFill/>
          <a:ln>
            <a:noFill/>
          </a:ln>
        </p:spPr>
      </p:pic>
      <p:sp>
        <p:nvSpPr>
          <p:cNvPr id="470" name="Google Shape;470;p20"/>
          <p:cNvSpPr/>
          <p:nvPr/>
        </p:nvSpPr>
        <p:spPr>
          <a:xfrm>
            <a:off x="2441768" y="673303"/>
            <a:ext cx="4529561" cy="4071505"/>
          </a:xfrm>
          <a:custGeom>
            <a:rect b="b" l="l" r="r" t="t"/>
            <a:pathLst>
              <a:path extrusionOk="0" h="12694" w="14122">
                <a:moveTo>
                  <a:pt x="9279" y="1"/>
                </a:moveTo>
                <a:cubicBezTo>
                  <a:pt x="9077" y="1"/>
                  <a:pt x="8875" y="5"/>
                  <a:pt x="8675" y="12"/>
                </a:cubicBezTo>
                <a:cubicBezTo>
                  <a:pt x="7278" y="54"/>
                  <a:pt x="5873" y="179"/>
                  <a:pt x="4543" y="606"/>
                </a:cubicBezTo>
                <a:cubicBezTo>
                  <a:pt x="3221" y="1033"/>
                  <a:pt x="1974" y="1794"/>
                  <a:pt x="1163" y="2915"/>
                </a:cubicBezTo>
                <a:cubicBezTo>
                  <a:pt x="301" y="4111"/>
                  <a:pt x="0" y="5617"/>
                  <a:pt x="59" y="7081"/>
                </a:cubicBezTo>
                <a:cubicBezTo>
                  <a:pt x="134" y="8980"/>
                  <a:pt x="912" y="10996"/>
                  <a:pt x="2593" y="11916"/>
                </a:cubicBezTo>
                <a:cubicBezTo>
                  <a:pt x="3346" y="12326"/>
                  <a:pt x="4200" y="12485"/>
                  <a:pt x="5045" y="12586"/>
                </a:cubicBezTo>
                <a:cubicBezTo>
                  <a:pt x="5544" y="12650"/>
                  <a:pt x="6051" y="12694"/>
                  <a:pt x="6554" y="12694"/>
                </a:cubicBezTo>
                <a:cubicBezTo>
                  <a:pt x="7163" y="12694"/>
                  <a:pt x="7767" y="12630"/>
                  <a:pt x="8349" y="12460"/>
                </a:cubicBezTo>
                <a:cubicBezTo>
                  <a:pt x="9370" y="12159"/>
                  <a:pt x="10323" y="11473"/>
                  <a:pt x="10725" y="10503"/>
                </a:cubicBezTo>
                <a:lnTo>
                  <a:pt x="12139" y="12209"/>
                </a:lnTo>
                <a:lnTo>
                  <a:pt x="11720" y="9959"/>
                </a:lnTo>
                <a:lnTo>
                  <a:pt x="11812" y="9950"/>
                </a:lnTo>
                <a:cubicBezTo>
                  <a:pt x="12641" y="9800"/>
                  <a:pt x="13293" y="9131"/>
                  <a:pt x="13636" y="8378"/>
                </a:cubicBezTo>
                <a:cubicBezTo>
                  <a:pt x="13979" y="7625"/>
                  <a:pt x="14055" y="6771"/>
                  <a:pt x="14080" y="5935"/>
                </a:cubicBezTo>
                <a:cubicBezTo>
                  <a:pt x="14121" y="4964"/>
                  <a:pt x="14105" y="3977"/>
                  <a:pt x="13837" y="3040"/>
                </a:cubicBezTo>
                <a:cubicBezTo>
                  <a:pt x="13578" y="2103"/>
                  <a:pt x="13042" y="1217"/>
                  <a:pt x="12222" y="681"/>
                </a:cubicBezTo>
                <a:cubicBezTo>
                  <a:pt x="11368" y="121"/>
                  <a:pt x="10315" y="1"/>
                  <a:pt x="92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0"/>
          <p:cNvSpPr/>
          <p:nvPr/>
        </p:nvSpPr>
        <p:spPr>
          <a:xfrm>
            <a:off x="2041800" y="551100"/>
            <a:ext cx="4744139" cy="4171898"/>
          </a:xfrm>
          <a:custGeom>
            <a:rect b="b" l="l" r="r" t="t"/>
            <a:pathLst>
              <a:path extrusionOk="0" h="13007" w="14791">
                <a:moveTo>
                  <a:pt x="9649" y="299"/>
                </a:moveTo>
                <a:cubicBezTo>
                  <a:pt x="10334" y="299"/>
                  <a:pt x="11018" y="360"/>
                  <a:pt x="11662" y="569"/>
                </a:cubicBezTo>
                <a:cubicBezTo>
                  <a:pt x="12917" y="970"/>
                  <a:pt x="13695" y="2008"/>
                  <a:pt x="14055" y="3237"/>
                </a:cubicBezTo>
                <a:cubicBezTo>
                  <a:pt x="14398" y="4542"/>
                  <a:pt x="14415" y="6048"/>
                  <a:pt x="14181" y="7378"/>
                </a:cubicBezTo>
                <a:cubicBezTo>
                  <a:pt x="13996" y="8458"/>
                  <a:pt x="13344" y="9830"/>
                  <a:pt x="12089" y="9955"/>
                </a:cubicBezTo>
                <a:cubicBezTo>
                  <a:pt x="11989" y="9955"/>
                  <a:pt x="11913" y="10047"/>
                  <a:pt x="11938" y="10147"/>
                </a:cubicBezTo>
                <a:lnTo>
                  <a:pt x="12243" y="11787"/>
                </a:lnTo>
                <a:lnTo>
                  <a:pt x="12243" y="11787"/>
                </a:lnTo>
                <a:lnTo>
                  <a:pt x="11211" y="10541"/>
                </a:lnTo>
                <a:cubicBezTo>
                  <a:pt x="11179" y="10513"/>
                  <a:pt x="11141" y="10499"/>
                  <a:pt x="11102" y="10499"/>
                </a:cubicBezTo>
                <a:cubicBezTo>
                  <a:pt x="11048" y="10499"/>
                  <a:pt x="10994" y="10525"/>
                  <a:pt x="10960" y="10574"/>
                </a:cubicBezTo>
                <a:cubicBezTo>
                  <a:pt x="10218" y="12222"/>
                  <a:pt x="8517" y="12677"/>
                  <a:pt x="6840" y="12677"/>
                </a:cubicBezTo>
                <a:cubicBezTo>
                  <a:pt x="6209" y="12677"/>
                  <a:pt x="5583" y="12612"/>
                  <a:pt x="5012" y="12523"/>
                </a:cubicBezTo>
                <a:cubicBezTo>
                  <a:pt x="3941" y="12364"/>
                  <a:pt x="2912" y="12030"/>
                  <a:pt x="2134" y="11243"/>
                </a:cubicBezTo>
                <a:cubicBezTo>
                  <a:pt x="1465" y="10566"/>
                  <a:pt x="1046" y="9671"/>
                  <a:pt x="812" y="8767"/>
                </a:cubicBezTo>
                <a:cubicBezTo>
                  <a:pt x="285" y="6717"/>
                  <a:pt x="586" y="4258"/>
                  <a:pt x="2067" y="2668"/>
                </a:cubicBezTo>
                <a:cubicBezTo>
                  <a:pt x="3598" y="1020"/>
                  <a:pt x="5932" y="510"/>
                  <a:pt x="8090" y="368"/>
                </a:cubicBezTo>
                <a:cubicBezTo>
                  <a:pt x="8599" y="335"/>
                  <a:pt x="9124" y="299"/>
                  <a:pt x="9649" y="299"/>
                </a:cubicBezTo>
                <a:close/>
                <a:moveTo>
                  <a:pt x="9700" y="0"/>
                </a:moveTo>
                <a:cubicBezTo>
                  <a:pt x="9536" y="0"/>
                  <a:pt x="9373" y="3"/>
                  <a:pt x="9211" y="8"/>
                </a:cubicBezTo>
                <a:cubicBezTo>
                  <a:pt x="6802" y="67"/>
                  <a:pt x="4217" y="385"/>
                  <a:pt x="2318" y="1991"/>
                </a:cubicBezTo>
                <a:cubicBezTo>
                  <a:pt x="528" y="3513"/>
                  <a:pt x="1" y="6006"/>
                  <a:pt x="377" y="8248"/>
                </a:cubicBezTo>
                <a:cubicBezTo>
                  <a:pt x="745" y="10432"/>
                  <a:pt x="2067" y="12214"/>
                  <a:pt x="4292" y="12716"/>
                </a:cubicBezTo>
                <a:cubicBezTo>
                  <a:pt x="5051" y="12884"/>
                  <a:pt x="5926" y="13007"/>
                  <a:pt x="6802" y="13007"/>
                </a:cubicBezTo>
                <a:cubicBezTo>
                  <a:pt x="8547" y="13007"/>
                  <a:pt x="10296" y="12520"/>
                  <a:pt x="11128" y="10938"/>
                </a:cubicBezTo>
                <a:lnTo>
                  <a:pt x="11128" y="10938"/>
                </a:lnTo>
                <a:lnTo>
                  <a:pt x="12399" y="12465"/>
                </a:lnTo>
                <a:cubicBezTo>
                  <a:pt x="12429" y="12503"/>
                  <a:pt x="12465" y="12518"/>
                  <a:pt x="12501" y="12518"/>
                </a:cubicBezTo>
                <a:cubicBezTo>
                  <a:pt x="12591" y="12518"/>
                  <a:pt x="12676" y="12416"/>
                  <a:pt x="12658" y="12314"/>
                </a:cubicBezTo>
                <a:lnTo>
                  <a:pt x="12280" y="10238"/>
                </a:lnTo>
                <a:lnTo>
                  <a:pt x="12280" y="10238"/>
                </a:lnTo>
                <a:cubicBezTo>
                  <a:pt x="13360" y="10032"/>
                  <a:pt x="14095" y="8987"/>
                  <a:pt x="14373" y="7981"/>
                </a:cubicBezTo>
                <a:cubicBezTo>
                  <a:pt x="14790" y="6487"/>
                  <a:pt x="14750" y="4660"/>
                  <a:pt x="14359" y="3165"/>
                </a:cubicBezTo>
                <a:lnTo>
                  <a:pt x="14359" y="3165"/>
                </a:lnTo>
                <a:cubicBezTo>
                  <a:pt x="14358" y="3161"/>
                  <a:pt x="14357" y="3157"/>
                  <a:pt x="14356" y="3154"/>
                </a:cubicBezTo>
                <a:lnTo>
                  <a:pt x="14356" y="3154"/>
                </a:lnTo>
                <a:cubicBezTo>
                  <a:pt x="14356" y="3154"/>
                  <a:pt x="14356" y="3154"/>
                  <a:pt x="14356" y="3154"/>
                </a:cubicBezTo>
                <a:cubicBezTo>
                  <a:pt x="14047" y="2133"/>
                  <a:pt x="13469" y="1171"/>
                  <a:pt x="12524" y="610"/>
                </a:cubicBezTo>
                <a:cubicBezTo>
                  <a:pt x="11679" y="109"/>
                  <a:pt x="10675" y="0"/>
                  <a:pt x="97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0"/>
          <p:cNvSpPr txBox="1"/>
          <p:nvPr>
            <p:ph type="title"/>
          </p:nvPr>
        </p:nvSpPr>
        <p:spPr>
          <a:xfrm>
            <a:off x="2626375" y="1826275"/>
            <a:ext cx="3891300" cy="1742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4200"/>
              <a:buNone/>
              <a:defRPr sz="4800">
                <a:solidFill>
                  <a:schemeClr val="accent3"/>
                </a:solidFill>
              </a:defRPr>
            </a:lvl1pPr>
            <a:lvl2pPr lvl="1" rtl="0" algn="ctr">
              <a:spcBef>
                <a:spcPts val="0"/>
              </a:spcBef>
              <a:spcAft>
                <a:spcPts val="0"/>
              </a:spcAft>
              <a:buClr>
                <a:schemeClr val="accent3"/>
              </a:buClr>
              <a:buSzPts val="4200"/>
              <a:buNone/>
              <a:defRPr sz="4200">
                <a:solidFill>
                  <a:schemeClr val="accent3"/>
                </a:solidFill>
              </a:defRPr>
            </a:lvl2pPr>
            <a:lvl3pPr lvl="2" rtl="0" algn="ctr">
              <a:spcBef>
                <a:spcPts val="0"/>
              </a:spcBef>
              <a:spcAft>
                <a:spcPts val="0"/>
              </a:spcAft>
              <a:buClr>
                <a:schemeClr val="accent3"/>
              </a:buClr>
              <a:buSzPts val="4200"/>
              <a:buNone/>
              <a:defRPr sz="4200">
                <a:solidFill>
                  <a:schemeClr val="accent3"/>
                </a:solidFill>
              </a:defRPr>
            </a:lvl3pPr>
            <a:lvl4pPr lvl="3" rtl="0" algn="ctr">
              <a:spcBef>
                <a:spcPts val="0"/>
              </a:spcBef>
              <a:spcAft>
                <a:spcPts val="0"/>
              </a:spcAft>
              <a:buClr>
                <a:schemeClr val="accent3"/>
              </a:buClr>
              <a:buSzPts val="4200"/>
              <a:buNone/>
              <a:defRPr sz="4200">
                <a:solidFill>
                  <a:schemeClr val="accent3"/>
                </a:solidFill>
              </a:defRPr>
            </a:lvl4pPr>
            <a:lvl5pPr lvl="4" rtl="0" algn="ctr">
              <a:spcBef>
                <a:spcPts val="0"/>
              </a:spcBef>
              <a:spcAft>
                <a:spcPts val="0"/>
              </a:spcAft>
              <a:buClr>
                <a:schemeClr val="accent3"/>
              </a:buClr>
              <a:buSzPts val="4200"/>
              <a:buNone/>
              <a:defRPr sz="4200">
                <a:solidFill>
                  <a:schemeClr val="accent3"/>
                </a:solidFill>
              </a:defRPr>
            </a:lvl5pPr>
            <a:lvl6pPr lvl="5" rtl="0" algn="ctr">
              <a:spcBef>
                <a:spcPts val="0"/>
              </a:spcBef>
              <a:spcAft>
                <a:spcPts val="0"/>
              </a:spcAft>
              <a:buClr>
                <a:schemeClr val="accent3"/>
              </a:buClr>
              <a:buSzPts val="4200"/>
              <a:buNone/>
              <a:defRPr sz="4200">
                <a:solidFill>
                  <a:schemeClr val="accent3"/>
                </a:solidFill>
              </a:defRPr>
            </a:lvl6pPr>
            <a:lvl7pPr lvl="6" rtl="0" algn="ctr">
              <a:spcBef>
                <a:spcPts val="0"/>
              </a:spcBef>
              <a:spcAft>
                <a:spcPts val="0"/>
              </a:spcAft>
              <a:buClr>
                <a:schemeClr val="accent3"/>
              </a:buClr>
              <a:buSzPts val="4200"/>
              <a:buNone/>
              <a:defRPr sz="4200">
                <a:solidFill>
                  <a:schemeClr val="accent3"/>
                </a:solidFill>
              </a:defRPr>
            </a:lvl7pPr>
            <a:lvl8pPr lvl="7" rtl="0" algn="ctr">
              <a:spcBef>
                <a:spcPts val="0"/>
              </a:spcBef>
              <a:spcAft>
                <a:spcPts val="0"/>
              </a:spcAft>
              <a:buClr>
                <a:schemeClr val="accent3"/>
              </a:buClr>
              <a:buSzPts val="4200"/>
              <a:buNone/>
              <a:defRPr sz="4200">
                <a:solidFill>
                  <a:schemeClr val="accent3"/>
                </a:solidFill>
              </a:defRPr>
            </a:lvl8pPr>
            <a:lvl9pPr lvl="8" rtl="0" algn="ctr">
              <a:spcBef>
                <a:spcPts val="0"/>
              </a:spcBef>
              <a:spcAft>
                <a:spcPts val="0"/>
              </a:spcAft>
              <a:buClr>
                <a:schemeClr val="accent3"/>
              </a:buClr>
              <a:buSzPts val="4200"/>
              <a:buNone/>
              <a:defRPr sz="4200">
                <a:solidFill>
                  <a:schemeClr val="accent3"/>
                </a:solidFill>
              </a:defRPr>
            </a:lvl9pPr>
          </a:lstStyle>
          <a:p/>
        </p:txBody>
      </p:sp>
      <p:sp>
        <p:nvSpPr>
          <p:cNvPr id="473" name="Google Shape;473;p20"/>
          <p:cNvSpPr txBox="1"/>
          <p:nvPr>
            <p:ph hasCustomPrompt="1" idx="2" type="title"/>
          </p:nvPr>
        </p:nvSpPr>
        <p:spPr>
          <a:xfrm flipH="1">
            <a:off x="2825400" y="1055210"/>
            <a:ext cx="3493200" cy="1139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accent3"/>
              </a:buClr>
              <a:buSzPts val="3600"/>
              <a:buNone/>
              <a:defRPr sz="7200">
                <a:solidFill>
                  <a:schemeClr val="accent3"/>
                </a:solidFill>
              </a:defRPr>
            </a:lvl1pPr>
            <a:lvl2pPr lvl="1"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9pPr>
          </a:lstStyle>
          <a:p>
            <a:r>
              <a:t>xx%</a:t>
            </a:r>
          </a:p>
        </p:txBody>
      </p:sp>
      <p:sp>
        <p:nvSpPr>
          <p:cNvPr id="474" name="Google Shape;474;p20"/>
          <p:cNvSpPr txBox="1"/>
          <p:nvPr>
            <p:ph idx="1" type="subTitle"/>
          </p:nvPr>
        </p:nvSpPr>
        <p:spPr>
          <a:xfrm>
            <a:off x="3431325" y="3540925"/>
            <a:ext cx="2281200" cy="59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2100"/>
              <a:buNone/>
              <a:defRPr sz="1400">
                <a:solidFill>
                  <a:schemeClr val="accent3"/>
                </a:solidFill>
              </a:defRPr>
            </a:lvl1pPr>
            <a:lvl2pPr lvl="1" rtl="0" algn="ctr">
              <a:lnSpc>
                <a:spcPct val="100000"/>
              </a:lnSpc>
              <a:spcBef>
                <a:spcPts val="0"/>
              </a:spcBef>
              <a:spcAft>
                <a:spcPts val="0"/>
              </a:spcAft>
              <a:buClr>
                <a:schemeClr val="accent3"/>
              </a:buClr>
              <a:buSzPts val="2100"/>
              <a:buNone/>
              <a:defRPr sz="2100">
                <a:solidFill>
                  <a:schemeClr val="accent3"/>
                </a:solidFill>
              </a:defRPr>
            </a:lvl2pPr>
            <a:lvl3pPr lvl="2" rtl="0" algn="ctr">
              <a:lnSpc>
                <a:spcPct val="100000"/>
              </a:lnSpc>
              <a:spcBef>
                <a:spcPts val="0"/>
              </a:spcBef>
              <a:spcAft>
                <a:spcPts val="0"/>
              </a:spcAft>
              <a:buClr>
                <a:schemeClr val="accent3"/>
              </a:buClr>
              <a:buSzPts val="2100"/>
              <a:buNone/>
              <a:defRPr sz="2100">
                <a:solidFill>
                  <a:schemeClr val="accent3"/>
                </a:solidFill>
              </a:defRPr>
            </a:lvl3pPr>
            <a:lvl4pPr lvl="3" rtl="0" algn="ctr">
              <a:lnSpc>
                <a:spcPct val="100000"/>
              </a:lnSpc>
              <a:spcBef>
                <a:spcPts val="0"/>
              </a:spcBef>
              <a:spcAft>
                <a:spcPts val="0"/>
              </a:spcAft>
              <a:buClr>
                <a:schemeClr val="accent3"/>
              </a:buClr>
              <a:buSzPts val="2100"/>
              <a:buNone/>
              <a:defRPr sz="2100">
                <a:solidFill>
                  <a:schemeClr val="accent3"/>
                </a:solidFill>
              </a:defRPr>
            </a:lvl4pPr>
            <a:lvl5pPr lvl="4" rtl="0" algn="ctr">
              <a:lnSpc>
                <a:spcPct val="100000"/>
              </a:lnSpc>
              <a:spcBef>
                <a:spcPts val="0"/>
              </a:spcBef>
              <a:spcAft>
                <a:spcPts val="0"/>
              </a:spcAft>
              <a:buClr>
                <a:schemeClr val="accent3"/>
              </a:buClr>
              <a:buSzPts val="2100"/>
              <a:buNone/>
              <a:defRPr sz="2100">
                <a:solidFill>
                  <a:schemeClr val="accent3"/>
                </a:solidFill>
              </a:defRPr>
            </a:lvl5pPr>
            <a:lvl6pPr lvl="5" rtl="0" algn="ctr">
              <a:lnSpc>
                <a:spcPct val="100000"/>
              </a:lnSpc>
              <a:spcBef>
                <a:spcPts val="0"/>
              </a:spcBef>
              <a:spcAft>
                <a:spcPts val="0"/>
              </a:spcAft>
              <a:buClr>
                <a:schemeClr val="accent3"/>
              </a:buClr>
              <a:buSzPts val="2100"/>
              <a:buNone/>
              <a:defRPr sz="2100">
                <a:solidFill>
                  <a:schemeClr val="accent3"/>
                </a:solidFill>
              </a:defRPr>
            </a:lvl6pPr>
            <a:lvl7pPr lvl="6" rtl="0" algn="ctr">
              <a:lnSpc>
                <a:spcPct val="100000"/>
              </a:lnSpc>
              <a:spcBef>
                <a:spcPts val="0"/>
              </a:spcBef>
              <a:spcAft>
                <a:spcPts val="0"/>
              </a:spcAft>
              <a:buClr>
                <a:schemeClr val="accent3"/>
              </a:buClr>
              <a:buSzPts val="2100"/>
              <a:buNone/>
              <a:defRPr sz="2100">
                <a:solidFill>
                  <a:schemeClr val="accent3"/>
                </a:solidFill>
              </a:defRPr>
            </a:lvl7pPr>
            <a:lvl8pPr lvl="7" rtl="0" algn="ctr">
              <a:lnSpc>
                <a:spcPct val="100000"/>
              </a:lnSpc>
              <a:spcBef>
                <a:spcPts val="0"/>
              </a:spcBef>
              <a:spcAft>
                <a:spcPts val="0"/>
              </a:spcAft>
              <a:buClr>
                <a:schemeClr val="accent3"/>
              </a:buClr>
              <a:buSzPts val="2100"/>
              <a:buNone/>
              <a:defRPr sz="2100">
                <a:solidFill>
                  <a:schemeClr val="accent3"/>
                </a:solidFill>
              </a:defRPr>
            </a:lvl8pPr>
            <a:lvl9pPr lvl="8" rtl="0" algn="ctr">
              <a:lnSpc>
                <a:spcPct val="100000"/>
              </a:lnSpc>
              <a:spcBef>
                <a:spcPts val="0"/>
              </a:spcBef>
              <a:spcAft>
                <a:spcPts val="0"/>
              </a:spcAft>
              <a:buClr>
                <a:schemeClr val="accent3"/>
              </a:buClr>
              <a:buSzPts val="2100"/>
              <a:buNone/>
              <a:defRPr sz="2100">
                <a:solidFill>
                  <a:schemeClr val="accent3"/>
                </a:solidFill>
              </a:defRPr>
            </a:lvl9pPr>
          </a:lstStyle>
          <a:p/>
        </p:txBody>
      </p:sp>
      <p:sp>
        <p:nvSpPr>
          <p:cNvPr id="475" name="Google Shape;475;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2"/>
        </a:solidFill>
      </p:bgPr>
    </p:bg>
    <p:spTree>
      <p:nvGrpSpPr>
        <p:cNvPr id="94" name="Shape 94"/>
        <p:cNvGrpSpPr/>
        <p:nvPr/>
      </p:nvGrpSpPr>
      <p:grpSpPr>
        <a:xfrm>
          <a:off x="0" y="0"/>
          <a:ext cx="0" cy="0"/>
          <a:chOff x="0" y="0"/>
          <a:chExt cx="0" cy="0"/>
        </a:xfrm>
      </p:grpSpPr>
      <p:pic>
        <p:nvPicPr>
          <p:cNvPr id="95" name="Google Shape;95;p3"/>
          <p:cNvPicPr preferRelativeResize="0"/>
          <p:nvPr/>
        </p:nvPicPr>
        <p:blipFill>
          <a:blip r:embed="rId2">
            <a:alphaModFix/>
          </a:blip>
          <a:stretch>
            <a:fillRect/>
          </a:stretch>
        </p:blipFill>
        <p:spPr>
          <a:xfrm>
            <a:off x="-10825" y="-19325"/>
            <a:ext cx="9165672" cy="5182151"/>
          </a:xfrm>
          <a:prstGeom prst="rect">
            <a:avLst/>
          </a:prstGeom>
          <a:noFill/>
          <a:ln>
            <a:noFill/>
          </a:ln>
        </p:spPr>
      </p:pic>
      <p:sp>
        <p:nvSpPr>
          <p:cNvPr id="96" name="Google Shape;96;p3"/>
          <p:cNvSpPr/>
          <p:nvPr/>
        </p:nvSpPr>
        <p:spPr>
          <a:xfrm>
            <a:off x="2441768" y="673303"/>
            <a:ext cx="4529561" cy="4071505"/>
          </a:xfrm>
          <a:custGeom>
            <a:rect b="b" l="l" r="r" t="t"/>
            <a:pathLst>
              <a:path extrusionOk="0" h="12694" w="14122">
                <a:moveTo>
                  <a:pt x="9279" y="1"/>
                </a:moveTo>
                <a:cubicBezTo>
                  <a:pt x="9077" y="1"/>
                  <a:pt x="8875" y="5"/>
                  <a:pt x="8675" y="12"/>
                </a:cubicBezTo>
                <a:cubicBezTo>
                  <a:pt x="7278" y="54"/>
                  <a:pt x="5873" y="179"/>
                  <a:pt x="4543" y="606"/>
                </a:cubicBezTo>
                <a:cubicBezTo>
                  <a:pt x="3221" y="1033"/>
                  <a:pt x="1974" y="1794"/>
                  <a:pt x="1163" y="2915"/>
                </a:cubicBezTo>
                <a:cubicBezTo>
                  <a:pt x="301" y="4111"/>
                  <a:pt x="0" y="5617"/>
                  <a:pt x="59" y="7081"/>
                </a:cubicBezTo>
                <a:cubicBezTo>
                  <a:pt x="134" y="8980"/>
                  <a:pt x="912" y="10996"/>
                  <a:pt x="2593" y="11916"/>
                </a:cubicBezTo>
                <a:cubicBezTo>
                  <a:pt x="3346" y="12326"/>
                  <a:pt x="4200" y="12485"/>
                  <a:pt x="5045" y="12586"/>
                </a:cubicBezTo>
                <a:cubicBezTo>
                  <a:pt x="5544" y="12650"/>
                  <a:pt x="6051" y="12694"/>
                  <a:pt x="6554" y="12694"/>
                </a:cubicBezTo>
                <a:cubicBezTo>
                  <a:pt x="7163" y="12694"/>
                  <a:pt x="7767" y="12630"/>
                  <a:pt x="8349" y="12460"/>
                </a:cubicBezTo>
                <a:cubicBezTo>
                  <a:pt x="9370" y="12159"/>
                  <a:pt x="10323" y="11473"/>
                  <a:pt x="10725" y="10503"/>
                </a:cubicBezTo>
                <a:lnTo>
                  <a:pt x="12139" y="12209"/>
                </a:lnTo>
                <a:lnTo>
                  <a:pt x="11720" y="9959"/>
                </a:lnTo>
                <a:lnTo>
                  <a:pt x="11812" y="9950"/>
                </a:lnTo>
                <a:cubicBezTo>
                  <a:pt x="12641" y="9800"/>
                  <a:pt x="13293" y="9131"/>
                  <a:pt x="13636" y="8378"/>
                </a:cubicBezTo>
                <a:cubicBezTo>
                  <a:pt x="13979" y="7625"/>
                  <a:pt x="14055" y="6771"/>
                  <a:pt x="14080" y="5935"/>
                </a:cubicBezTo>
                <a:cubicBezTo>
                  <a:pt x="14121" y="4964"/>
                  <a:pt x="14105" y="3977"/>
                  <a:pt x="13837" y="3040"/>
                </a:cubicBezTo>
                <a:cubicBezTo>
                  <a:pt x="13578" y="2103"/>
                  <a:pt x="13042" y="1217"/>
                  <a:pt x="12222" y="681"/>
                </a:cubicBezTo>
                <a:cubicBezTo>
                  <a:pt x="11368" y="121"/>
                  <a:pt x="10315" y="1"/>
                  <a:pt x="92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3"/>
          <p:cNvSpPr/>
          <p:nvPr/>
        </p:nvSpPr>
        <p:spPr>
          <a:xfrm>
            <a:off x="2041800" y="551100"/>
            <a:ext cx="4744139" cy="4171898"/>
          </a:xfrm>
          <a:custGeom>
            <a:rect b="b" l="l" r="r" t="t"/>
            <a:pathLst>
              <a:path extrusionOk="0" h="13007" w="14791">
                <a:moveTo>
                  <a:pt x="9649" y="299"/>
                </a:moveTo>
                <a:cubicBezTo>
                  <a:pt x="10334" y="299"/>
                  <a:pt x="11018" y="360"/>
                  <a:pt x="11662" y="569"/>
                </a:cubicBezTo>
                <a:cubicBezTo>
                  <a:pt x="12917" y="970"/>
                  <a:pt x="13695" y="2008"/>
                  <a:pt x="14055" y="3237"/>
                </a:cubicBezTo>
                <a:cubicBezTo>
                  <a:pt x="14398" y="4542"/>
                  <a:pt x="14415" y="6048"/>
                  <a:pt x="14181" y="7378"/>
                </a:cubicBezTo>
                <a:cubicBezTo>
                  <a:pt x="13996" y="8458"/>
                  <a:pt x="13344" y="9830"/>
                  <a:pt x="12089" y="9955"/>
                </a:cubicBezTo>
                <a:cubicBezTo>
                  <a:pt x="11989" y="9955"/>
                  <a:pt x="11913" y="10047"/>
                  <a:pt x="11938" y="10147"/>
                </a:cubicBezTo>
                <a:lnTo>
                  <a:pt x="12243" y="11787"/>
                </a:lnTo>
                <a:lnTo>
                  <a:pt x="12243" y="11787"/>
                </a:lnTo>
                <a:lnTo>
                  <a:pt x="11211" y="10541"/>
                </a:lnTo>
                <a:cubicBezTo>
                  <a:pt x="11179" y="10513"/>
                  <a:pt x="11141" y="10499"/>
                  <a:pt x="11102" y="10499"/>
                </a:cubicBezTo>
                <a:cubicBezTo>
                  <a:pt x="11048" y="10499"/>
                  <a:pt x="10994" y="10525"/>
                  <a:pt x="10960" y="10574"/>
                </a:cubicBezTo>
                <a:cubicBezTo>
                  <a:pt x="10218" y="12222"/>
                  <a:pt x="8517" y="12677"/>
                  <a:pt x="6840" y="12677"/>
                </a:cubicBezTo>
                <a:cubicBezTo>
                  <a:pt x="6209" y="12677"/>
                  <a:pt x="5583" y="12612"/>
                  <a:pt x="5012" y="12523"/>
                </a:cubicBezTo>
                <a:cubicBezTo>
                  <a:pt x="3941" y="12364"/>
                  <a:pt x="2912" y="12030"/>
                  <a:pt x="2134" y="11243"/>
                </a:cubicBezTo>
                <a:cubicBezTo>
                  <a:pt x="1465" y="10566"/>
                  <a:pt x="1046" y="9671"/>
                  <a:pt x="812" y="8767"/>
                </a:cubicBezTo>
                <a:cubicBezTo>
                  <a:pt x="285" y="6717"/>
                  <a:pt x="586" y="4258"/>
                  <a:pt x="2067" y="2668"/>
                </a:cubicBezTo>
                <a:cubicBezTo>
                  <a:pt x="3598" y="1020"/>
                  <a:pt x="5932" y="510"/>
                  <a:pt x="8090" y="368"/>
                </a:cubicBezTo>
                <a:cubicBezTo>
                  <a:pt x="8599" y="335"/>
                  <a:pt x="9124" y="299"/>
                  <a:pt x="9649" y="299"/>
                </a:cubicBezTo>
                <a:close/>
                <a:moveTo>
                  <a:pt x="9700" y="0"/>
                </a:moveTo>
                <a:cubicBezTo>
                  <a:pt x="9536" y="0"/>
                  <a:pt x="9373" y="3"/>
                  <a:pt x="9211" y="8"/>
                </a:cubicBezTo>
                <a:cubicBezTo>
                  <a:pt x="6802" y="67"/>
                  <a:pt x="4217" y="385"/>
                  <a:pt x="2318" y="1991"/>
                </a:cubicBezTo>
                <a:cubicBezTo>
                  <a:pt x="528" y="3513"/>
                  <a:pt x="1" y="6006"/>
                  <a:pt x="377" y="8248"/>
                </a:cubicBezTo>
                <a:cubicBezTo>
                  <a:pt x="745" y="10432"/>
                  <a:pt x="2067" y="12214"/>
                  <a:pt x="4292" y="12716"/>
                </a:cubicBezTo>
                <a:cubicBezTo>
                  <a:pt x="5051" y="12884"/>
                  <a:pt x="5926" y="13007"/>
                  <a:pt x="6802" y="13007"/>
                </a:cubicBezTo>
                <a:cubicBezTo>
                  <a:pt x="8547" y="13007"/>
                  <a:pt x="10296" y="12520"/>
                  <a:pt x="11128" y="10938"/>
                </a:cubicBezTo>
                <a:lnTo>
                  <a:pt x="11128" y="10938"/>
                </a:lnTo>
                <a:lnTo>
                  <a:pt x="12399" y="12465"/>
                </a:lnTo>
                <a:cubicBezTo>
                  <a:pt x="12429" y="12503"/>
                  <a:pt x="12465" y="12518"/>
                  <a:pt x="12501" y="12518"/>
                </a:cubicBezTo>
                <a:cubicBezTo>
                  <a:pt x="12591" y="12518"/>
                  <a:pt x="12676" y="12416"/>
                  <a:pt x="12658" y="12314"/>
                </a:cubicBezTo>
                <a:lnTo>
                  <a:pt x="12280" y="10238"/>
                </a:lnTo>
                <a:lnTo>
                  <a:pt x="12280" y="10238"/>
                </a:lnTo>
                <a:cubicBezTo>
                  <a:pt x="13360" y="10032"/>
                  <a:pt x="14095" y="8987"/>
                  <a:pt x="14373" y="7981"/>
                </a:cubicBezTo>
                <a:cubicBezTo>
                  <a:pt x="14790" y="6487"/>
                  <a:pt x="14750" y="4660"/>
                  <a:pt x="14359" y="3165"/>
                </a:cubicBezTo>
                <a:lnTo>
                  <a:pt x="14359" y="3165"/>
                </a:lnTo>
                <a:cubicBezTo>
                  <a:pt x="14358" y="3161"/>
                  <a:pt x="14357" y="3157"/>
                  <a:pt x="14356" y="3154"/>
                </a:cubicBezTo>
                <a:lnTo>
                  <a:pt x="14356" y="3154"/>
                </a:lnTo>
                <a:cubicBezTo>
                  <a:pt x="14356" y="3154"/>
                  <a:pt x="14356" y="3154"/>
                  <a:pt x="14356" y="3154"/>
                </a:cubicBezTo>
                <a:cubicBezTo>
                  <a:pt x="14047" y="2133"/>
                  <a:pt x="13469" y="1171"/>
                  <a:pt x="12524" y="610"/>
                </a:cubicBezTo>
                <a:cubicBezTo>
                  <a:pt x="11679" y="109"/>
                  <a:pt x="10675" y="0"/>
                  <a:pt x="97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txBox="1"/>
          <p:nvPr>
            <p:ph type="title"/>
          </p:nvPr>
        </p:nvSpPr>
        <p:spPr>
          <a:xfrm>
            <a:off x="2626375" y="1826275"/>
            <a:ext cx="3891300" cy="1742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3"/>
              </a:buClr>
              <a:buSzPts val="4200"/>
              <a:buNone/>
              <a:defRPr sz="4800">
                <a:solidFill>
                  <a:schemeClr val="accent3"/>
                </a:solidFill>
              </a:defRPr>
            </a:lvl1pPr>
            <a:lvl2pPr lvl="1" rtl="0" algn="ctr">
              <a:spcBef>
                <a:spcPts val="0"/>
              </a:spcBef>
              <a:spcAft>
                <a:spcPts val="0"/>
              </a:spcAft>
              <a:buClr>
                <a:schemeClr val="accent3"/>
              </a:buClr>
              <a:buSzPts val="4200"/>
              <a:buNone/>
              <a:defRPr sz="4200">
                <a:solidFill>
                  <a:schemeClr val="accent3"/>
                </a:solidFill>
              </a:defRPr>
            </a:lvl2pPr>
            <a:lvl3pPr lvl="2" rtl="0" algn="ctr">
              <a:spcBef>
                <a:spcPts val="0"/>
              </a:spcBef>
              <a:spcAft>
                <a:spcPts val="0"/>
              </a:spcAft>
              <a:buClr>
                <a:schemeClr val="accent3"/>
              </a:buClr>
              <a:buSzPts val="4200"/>
              <a:buNone/>
              <a:defRPr sz="4200">
                <a:solidFill>
                  <a:schemeClr val="accent3"/>
                </a:solidFill>
              </a:defRPr>
            </a:lvl3pPr>
            <a:lvl4pPr lvl="3" rtl="0" algn="ctr">
              <a:spcBef>
                <a:spcPts val="0"/>
              </a:spcBef>
              <a:spcAft>
                <a:spcPts val="0"/>
              </a:spcAft>
              <a:buClr>
                <a:schemeClr val="accent3"/>
              </a:buClr>
              <a:buSzPts val="4200"/>
              <a:buNone/>
              <a:defRPr sz="4200">
                <a:solidFill>
                  <a:schemeClr val="accent3"/>
                </a:solidFill>
              </a:defRPr>
            </a:lvl4pPr>
            <a:lvl5pPr lvl="4" rtl="0" algn="ctr">
              <a:spcBef>
                <a:spcPts val="0"/>
              </a:spcBef>
              <a:spcAft>
                <a:spcPts val="0"/>
              </a:spcAft>
              <a:buClr>
                <a:schemeClr val="accent3"/>
              </a:buClr>
              <a:buSzPts val="4200"/>
              <a:buNone/>
              <a:defRPr sz="4200">
                <a:solidFill>
                  <a:schemeClr val="accent3"/>
                </a:solidFill>
              </a:defRPr>
            </a:lvl5pPr>
            <a:lvl6pPr lvl="5" rtl="0" algn="ctr">
              <a:spcBef>
                <a:spcPts val="0"/>
              </a:spcBef>
              <a:spcAft>
                <a:spcPts val="0"/>
              </a:spcAft>
              <a:buClr>
                <a:schemeClr val="accent3"/>
              </a:buClr>
              <a:buSzPts val="4200"/>
              <a:buNone/>
              <a:defRPr sz="4200">
                <a:solidFill>
                  <a:schemeClr val="accent3"/>
                </a:solidFill>
              </a:defRPr>
            </a:lvl6pPr>
            <a:lvl7pPr lvl="6" rtl="0" algn="ctr">
              <a:spcBef>
                <a:spcPts val="0"/>
              </a:spcBef>
              <a:spcAft>
                <a:spcPts val="0"/>
              </a:spcAft>
              <a:buClr>
                <a:schemeClr val="accent3"/>
              </a:buClr>
              <a:buSzPts val="4200"/>
              <a:buNone/>
              <a:defRPr sz="4200">
                <a:solidFill>
                  <a:schemeClr val="accent3"/>
                </a:solidFill>
              </a:defRPr>
            </a:lvl7pPr>
            <a:lvl8pPr lvl="7" rtl="0" algn="ctr">
              <a:spcBef>
                <a:spcPts val="0"/>
              </a:spcBef>
              <a:spcAft>
                <a:spcPts val="0"/>
              </a:spcAft>
              <a:buClr>
                <a:schemeClr val="accent3"/>
              </a:buClr>
              <a:buSzPts val="4200"/>
              <a:buNone/>
              <a:defRPr sz="4200">
                <a:solidFill>
                  <a:schemeClr val="accent3"/>
                </a:solidFill>
              </a:defRPr>
            </a:lvl8pPr>
            <a:lvl9pPr lvl="8" rtl="0" algn="ctr">
              <a:spcBef>
                <a:spcPts val="0"/>
              </a:spcBef>
              <a:spcAft>
                <a:spcPts val="0"/>
              </a:spcAft>
              <a:buClr>
                <a:schemeClr val="accent3"/>
              </a:buClr>
              <a:buSzPts val="4200"/>
              <a:buNone/>
              <a:defRPr sz="4200">
                <a:solidFill>
                  <a:schemeClr val="accent3"/>
                </a:solidFill>
              </a:defRPr>
            </a:lvl9pPr>
          </a:lstStyle>
          <a:p/>
        </p:txBody>
      </p:sp>
      <p:sp>
        <p:nvSpPr>
          <p:cNvPr id="99" name="Google Shape;99;p3"/>
          <p:cNvSpPr txBox="1"/>
          <p:nvPr>
            <p:ph hasCustomPrompt="1" idx="2" type="title"/>
          </p:nvPr>
        </p:nvSpPr>
        <p:spPr>
          <a:xfrm flipH="1">
            <a:off x="2825400" y="1055210"/>
            <a:ext cx="3493200" cy="1139700"/>
          </a:xfrm>
          <a:prstGeom prst="rect">
            <a:avLst/>
          </a:prstGeom>
          <a:noFill/>
        </p:spPr>
        <p:txBody>
          <a:bodyPr anchorCtr="0" anchor="t" bIns="91425" lIns="91425" spcFirstLastPara="1" rIns="91425" wrap="square" tIns="91425">
            <a:noAutofit/>
          </a:bodyPr>
          <a:lstStyle>
            <a:lvl1pPr lvl="0" rtl="0" algn="ctr">
              <a:spcBef>
                <a:spcPts val="0"/>
              </a:spcBef>
              <a:spcAft>
                <a:spcPts val="0"/>
              </a:spcAft>
              <a:buClr>
                <a:schemeClr val="accent3"/>
              </a:buClr>
              <a:buSzPts val="3600"/>
              <a:buNone/>
              <a:defRPr sz="7200">
                <a:solidFill>
                  <a:schemeClr val="accent3"/>
                </a:solidFill>
              </a:defRPr>
            </a:lvl1pPr>
            <a:lvl2pPr lvl="1"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2pPr>
            <a:lvl3pPr lvl="2"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3pPr>
            <a:lvl4pPr lvl="3"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4pPr>
            <a:lvl5pPr lvl="4"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5pPr>
            <a:lvl6pPr lvl="5"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6pPr>
            <a:lvl7pPr lvl="6"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7pPr>
            <a:lvl8pPr lvl="7"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8pPr>
            <a:lvl9pPr lvl="8" rtl="0" algn="ctr">
              <a:spcBef>
                <a:spcPts val="0"/>
              </a:spcBef>
              <a:spcAft>
                <a:spcPts val="0"/>
              </a:spcAft>
              <a:buClr>
                <a:schemeClr val="accent3"/>
              </a:buClr>
              <a:buSzPts val="3600"/>
              <a:buFont typeface="Fira Sans Extra Condensed Medium"/>
              <a:buNone/>
              <a:defRPr sz="3600">
                <a:solidFill>
                  <a:schemeClr val="accent3"/>
                </a:solidFill>
                <a:latin typeface="Fira Sans Extra Condensed Medium"/>
                <a:ea typeface="Fira Sans Extra Condensed Medium"/>
                <a:cs typeface="Fira Sans Extra Condensed Medium"/>
                <a:sym typeface="Fira Sans Extra Condensed Medium"/>
              </a:defRPr>
            </a:lvl9pPr>
          </a:lstStyle>
          <a:p>
            <a:r>
              <a:t>xx%</a:t>
            </a:r>
          </a:p>
        </p:txBody>
      </p:sp>
      <p:sp>
        <p:nvSpPr>
          <p:cNvPr id="100" name="Google Shape;100;p3"/>
          <p:cNvSpPr txBox="1"/>
          <p:nvPr>
            <p:ph idx="1" type="subTitle"/>
          </p:nvPr>
        </p:nvSpPr>
        <p:spPr>
          <a:xfrm>
            <a:off x="3431325" y="3540925"/>
            <a:ext cx="2281200" cy="597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3"/>
              </a:buClr>
              <a:buSzPts val="2100"/>
              <a:buNone/>
              <a:defRPr sz="1400">
                <a:solidFill>
                  <a:schemeClr val="accent3"/>
                </a:solidFill>
              </a:defRPr>
            </a:lvl1pPr>
            <a:lvl2pPr lvl="1" rtl="0" algn="ctr">
              <a:lnSpc>
                <a:spcPct val="100000"/>
              </a:lnSpc>
              <a:spcBef>
                <a:spcPts val="0"/>
              </a:spcBef>
              <a:spcAft>
                <a:spcPts val="0"/>
              </a:spcAft>
              <a:buClr>
                <a:schemeClr val="accent3"/>
              </a:buClr>
              <a:buSzPts val="2100"/>
              <a:buNone/>
              <a:defRPr sz="2100">
                <a:solidFill>
                  <a:schemeClr val="accent3"/>
                </a:solidFill>
              </a:defRPr>
            </a:lvl2pPr>
            <a:lvl3pPr lvl="2" rtl="0" algn="ctr">
              <a:lnSpc>
                <a:spcPct val="100000"/>
              </a:lnSpc>
              <a:spcBef>
                <a:spcPts val="0"/>
              </a:spcBef>
              <a:spcAft>
                <a:spcPts val="0"/>
              </a:spcAft>
              <a:buClr>
                <a:schemeClr val="accent3"/>
              </a:buClr>
              <a:buSzPts val="2100"/>
              <a:buNone/>
              <a:defRPr sz="2100">
                <a:solidFill>
                  <a:schemeClr val="accent3"/>
                </a:solidFill>
              </a:defRPr>
            </a:lvl3pPr>
            <a:lvl4pPr lvl="3" rtl="0" algn="ctr">
              <a:lnSpc>
                <a:spcPct val="100000"/>
              </a:lnSpc>
              <a:spcBef>
                <a:spcPts val="0"/>
              </a:spcBef>
              <a:spcAft>
                <a:spcPts val="0"/>
              </a:spcAft>
              <a:buClr>
                <a:schemeClr val="accent3"/>
              </a:buClr>
              <a:buSzPts val="2100"/>
              <a:buNone/>
              <a:defRPr sz="2100">
                <a:solidFill>
                  <a:schemeClr val="accent3"/>
                </a:solidFill>
              </a:defRPr>
            </a:lvl4pPr>
            <a:lvl5pPr lvl="4" rtl="0" algn="ctr">
              <a:lnSpc>
                <a:spcPct val="100000"/>
              </a:lnSpc>
              <a:spcBef>
                <a:spcPts val="0"/>
              </a:spcBef>
              <a:spcAft>
                <a:spcPts val="0"/>
              </a:spcAft>
              <a:buClr>
                <a:schemeClr val="accent3"/>
              </a:buClr>
              <a:buSzPts val="2100"/>
              <a:buNone/>
              <a:defRPr sz="2100">
                <a:solidFill>
                  <a:schemeClr val="accent3"/>
                </a:solidFill>
              </a:defRPr>
            </a:lvl5pPr>
            <a:lvl6pPr lvl="5" rtl="0" algn="ctr">
              <a:lnSpc>
                <a:spcPct val="100000"/>
              </a:lnSpc>
              <a:spcBef>
                <a:spcPts val="0"/>
              </a:spcBef>
              <a:spcAft>
                <a:spcPts val="0"/>
              </a:spcAft>
              <a:buClr>
                <a:schemeClr val="accent3"/>
              </a:buClr>
              <a:buSzPts val="2100"/>
              <a:buNone/>
              <a:defRPr sz="2100">
                <a:solidFill>
                  <a:schemeClr val="accent3"/>
                </a:solidFill>
              </a:defRPr>
            </a:lvl6pPr>
            <a:lvl7pPr lvl="6" rtl="0" algn="ctr">
              <a:lnSpc>
                <a:spcPct val="100000"/>
              </a:lnSpc>
              <a:spcBef>
                <a:spcPts val="0"/>
              </a:spcBef>
              <a:spcAft>
                <a:spcPts val="0"/>
              </a:spcAft>
              <a:buClr>
                <a:schemeClr val="accent3"/>
              </a:buClr>
              <a:buSzPts val="2100"/>
              <a:buNone/>
              <a:defRPr sz="2100">
                <a:solidFill>
                  <a:schemeClr val="accent3"/>
                </a:solidFill>
              </a:defRPr>
            </a:lvl7pPr>
            <a:lvl8pPr lvl="7" rtl="0" algn="ctr">
              <a:lnSpc>
                <a:spcPct val="100000"/>
              </a:lnSpc>
              <a:spcBef>
                <a:spcPts val="0"/>
              </a:spcBef>
              <a:spcAft>
                <a:spcPts val="0"/>
              </a:spcAft>
              <a:buClr>
                <a:schemeClr val="accent3"/>
              </a:buClr>
              <a:buSzPts val="2100"/>
              <a:buNone/>
              <a:defRPr sz="2100">
                <a:solidFill>
                  <a:schemeClr val="accent3"/>
                </a:solidFill>
              </a:defRPr>
            </a:lvl8pPr>
            <a:lvl9pPr lvl="8" rtl="0" algn="ctr">
              <a:lnSpc>
                <a:spcPct val="100000"/>
              </a:lnSpc>
              <a:spcBef>
                <a:spcPts val="0"/>
              </a:spcBef>
              <a:spcAft>
                <a:spcPts val="0"/>
              </a:spcAft>
              <a:buClr>
                <a:schemeClr val="accent3"/>
              </a:buClr>
              <a:buSzPts val="2100"/>
              <a:buNone/>
              <a:defRPr sz="2100">
                <a:solidFill>
                  <a:schemeClr val="accent3"/>
                </a:solidFill>
              </a:defRPr>
            </a:lvl9pPr>
          </a:lstStyle>
          <a:p/>
        </p:txBody>
      </p:sp>
      <p:sp>
        <p:nvSpPr>
          <p:cNvPr id="101" name="Google Shape;101;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solidFill>
          <a:schemeClr val="accent2"/>
        </a:solidFill>
      </p:bgPr>
    </p:bg>
    <p:spTree>
      <p:nvGrpSpPr>
        <p:cNvPr id="476" name="Shape 476"/>
        <p:cNvGrpSpPr/>
        <p:nvPr/>
      </p:nvGrpSpPr>
      <p:grpSpPr>
        <a:xfrm>
          <a:off x="0" y="0"/>
          <a:ext cx="0" cy="0"/>
          <a:chOff x="0" y="0"/>
          <a:chExt cx="0" cy="0"/>
        </a:xfrm>
      </p:grpSpPr>
      <p:pic>
        <p:nvPicPr>
          <p:cNvPr id="477" name="Google Shape;477;p21"/>
          <p:cNvPicPr preferRelativeResize="0"/>
          <p:nvPr/>
        </p:nvPicPr>
        <p:blipFill>
          <a:blip r:embed="rId2">
            <a:alphaModFix/>
          </a:blip>
          <a:stretch>
            <a:fillRect/>
          </a:stretch>
        </p:blipFill>
        <p:spPr>
          <a:xfrm>
            <a:off x="-10825" y="-19325"/>
            <a:ext cx="9165672" cy="5182151"/>
          </a:xfrm>
          <a:prstGeom prst="rect">
            <a:avLst/>
          </a:prstGeom>
          <a:noFill/>
          <a:ln>
            <a:noFill/>
          </a:ln>
        </p:spPr>
      </p:pic>
      <p:sp>
        <p:nvSpPr>
          <p:cNvPr id="478" name="Google Shape;478;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6">
    <p:bg>
      <p:bgPr>
        <a:solidFill>
          <a:schemeClr val="accent2"/>
        </a:solidFill>
      </p:bgPr>
    </p:bg>
    <p:spTree>
      <p:nvGrpSpPr>
        <p:cNvPr id="479" name="Shape 479"/>
        <p:cNvGrpSpPr/>
        <p:nvPr/>
      </p:nvGrpSpPr>
      <p:grpSpPr>
        <a:xfrm>
          <a:off x="0" y="0"/>
          <a:ext cx="0" cy="0"/>
          <a:chOff x="0" y="0"/>
          <a:chExt cx="0" cy="0"/>
        </a:xfrm>
      </p:grpSpPr>
      <p:pic>
        <p:nvPicPr>
          <p:cNvPr id="480" name="Google Shape;480;p22"/>
          <p:cNvPicPr preferRelativeResize="0"/>
          <p:nvPr/>
        </p:nvPicPr>
        <p:blipFill>
          <a:blip r:embed="rId2">
            <a:alphaModFix/>
          </a:blip>
          <a:stretch>
            <a:fillRect/>
          </a:stretch>
        </p:blipFill>
        <p:spPr>
          <a:xfrm rot="3600003">
            <a:off x="-3096929" y="-19325"/>
            <a:ext cx="9165672" cy="5182150"/>
          </a:xfrm>
          <a:prstGeom prst="rect">
            <a:avLst/>
          </a:prstGeom>
          <a:noFill/>
          <a:ln>
            <a:noFill/>
          </a:ln>
        </p:spPr>
      </p:pic>
      <p:pic>
        <p:nvPicPr>
          <p:cNvPr id="481" name="Google Shape;481;p22"/>
          <p:cNvPicPr preferRelativeResize="0"/>
          <p:nvPr/>
        </p:nvPicPr>
        <p:blipFill>
          <a:blip r:embed="rId2">
            <a:alphaModFix/>
          </a:blip>
          <a:stretch>
            <a:fillRect/>
          </a:stretch>
        </p:blipFill>
        <p:spPr>
          <a:xfrm rot="3600003">
            <a:off x="2997646" y="-19325"/>
            <a:ext cx="9165672" cy="5182150"/>
          </a:xfrm>
          <a:prstGeom prst="rect">
            <a:avLst/>
          </a:prstGeom>
          <a:noFill/>
          <a:ln>
            <a:noFill/>
          </a:ln>
        </p:spPr>
      </p:pic>
      <p:sp>
        <p:nvSpPr>
          <p:cNvPr id="482" name="Google Shape;482;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10">
    <p:spTree>
      <p:nvGrpSpPr>
        <p:cNvPr id="483" name="Shape 483"/>
        <p:cNvGrpSpPr/>
        <p:nvPr/>
      </p:nvGrpSpPr>
      <p:grpSpPr>
        <a:xfrm>
          <a:off x="0" y="0"/>
          <a:ext cx="0" cy="0"/>
          <a:chOff x="0" y="0"/>
          <a:chExt cx="0" cy="0"/>
        </a:xfrm>
      </p:grpSpPr>
      <p:pic>
        <p:nvPicPr>
          <p:cNvPr id="484" name="Google Shape;484;p23"/>
          <p:cNvPicPr preferRelativeResize="0"/>
          <p:nvPr/>
        </p:nvPicPr>
        <p:blipFill>
          <a:blip r:embed="rId2">
            <a:alphaModFix/>
          </a:blip>
          <a:stretch>
            <a:fillRect/>
          </a:stretch>
        </p:blipFill>
        <p:spPr>
          <a:xfrm>
            <a:off x="-15425" y="-39345"/>
            <a:ext cx="9174869" cy="5187351"/>
          </a:xfrm>
          <a:prstGeom prst="rect">
            <a:avLst/>
          </a:prstGeom>
          <a:noFill/>
          <a:ln>
            <a:noFill/>
          </a:ln>
        </p:spPr>
      </p:pic>
      <p:sp>
        <p:nvSpPr>
          <p:cNvPr id="485" name="Google Shape;485;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chnology">
  <p:cSld name="CUSTOM_11">
    <p:spTree>
      <p:nvGrpSpPr>
        <p:cNvPr id="486" name="Shape 486"/>
        <p:cNvGrpSpPr/>
        <p:nvPr/>
      </p:nvGrpSpPr>
      <p:grpSpPr>
        <a:xfrm>
          <a:off x="0" y="0"/>
          <a:ext cx="0" cy="0"/>
          <a:chOff x="0" y="0"/>
          <a:chExt cx="0" cy="0"/>
        </a:xfrm>
      </p:grpSpPr>
      <p:sp>
        <p:nvSpPr>
          <p:cNvPr id="487" name="Google Shape;487;p24"/>
          <p:cNvSpPr/>
          <p:nvPr/>
        </p:nvSpPr>
        <p:spPr>
          <a:xfrm flipH="1" rot="10800000">
            <a:off x="6875" y="-16700"/>
            <a:ext cx="9144000" cy="3818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txBox="1"/>
          <p:nvPr>
            <p:ph idx="1" type="subTitle"/>
          </p:nvPr>
        </p:nvSpPr>
        <p:spPr>
          <a:xfrm>
            <a:off x="2325450" y="4168386"/>
            <a:ext cx="4493100" cy="560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accent1"/>
                </a:solidFill>
                <a:latin typeface="Roboto"/>
                <a:ea typeface="Roboto"/>
                <a:cs typeface="Roboto"/>
                <a:sym typeface="Roboto"/>
              </a:defRPr>
            </a:lvl1pPr>
            <a:lvl2pPr lvl="1" rtl="0">
              <a:lnSpc>
                <a:spcPct val="100000"/>
              </a:lnSpc>
              <a:spcBef>
                <a:spcPts val="160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489" name="Google Shape;489;p24"/>
          <p:cNvSpPr/>
          <p:nvPr/>
        </p:nvSpPr>
        <p:spPr>
          <a:xfrm rot="10800000">
            <a:off x="8062044" y="4169400"/>
            <a:ext cx="1328406" cy="94350"/>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490" name="Google Shape;490;p24"/>
          <p:cNvSpPr/>
          <p:nvPr/>
        </p:nvSpPr>
        <p:spPr>
          <a:xfrm rot="10800000">
            <a:off x="-267802" y="4886425"/>
            <a:ext cx="2060131" cy="94350"/>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491" name="Google Shape;491;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1">
  <p:cSld name="CUSTOM_12">
    <p:spTree>
      <p:nvGrpSpPr>
        <p:cNvPr id="492" name="Shape 492"/>
        <p:cNvGrpSpPr/>
        <p:nvPr/>
      </p:nvGrpSpPr>
      <p:grpSpPr>
        <a:xfrm>
          <a:off x="0" y="0"/>
          <a:ext cx="0" cy="0"/>
          <a:chOff x="0" y="0"/>
          <a:chExt cx="0" cy="0"/>
        </a:xfrm>
      </p:grpSpPr>
      <p:sp>
        <p:nvSpPr>
          <p:cNvPr id="493" name="Google Shape;493;p25"/>
          <p:cNvSpPr txBox="1"/>
          <p:nvPr>
            <p:ph type="title"/>
          </p:nvPr>
        </p:nvSpPr>
        <p:spPr>
          <a:xfrm>
            <a:off x="607863" y="431217"/>
            <a:ext cx="7795800" cy="7308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494" name="Google Shape;494;p25"/>
          <p:cNvGrpSpPr/>
          <p:nvPr/>
        </p:nvGrpSpPr>
        <p:grpSpPr>
          <a:xfrm>
            <a:off x="7664037" y="572107"/>
            <a:ext cx="1868912" cy="1472268"/>
            <a:chOff x="7664037" y="572107"/>
            <a:chExt cx="1868912" cy="1472268"/>
          </a:xfrm>
        </p:grpSpPr>
        <p:grpSp>
          <p:nvGrpSpPr>
            <p:cNvPr id="495" name="Google Shape;495;p25"/>
            <p:cNvGrpSpPr/>
            <p:nvPr/>
          </p:nvGrpSpPr>
          <p:grpSpPr>
            <a:xfrm rot="10800000">
              <a:off x="7664037" y="572107"/>
              <a:ext cx="1547004" cy="695550"/>
              <a:chOff x="7591575" y="940225"/>
              <a:chExt cx="1462335" cy="490930"/>
            </a:xfrm>
          </p:grpSpPr>
          <p:sp>
            <p:nvSpPr>
              <p:cNvPr id="496" name="Google Shape;496;p25"/>
              <p:cNvSpPr/>
              <p:nvPr/>
            </p:nvSpPr>
            <p:spPr>
              <a:xfrm>
                <a:off x="7592367" y="940225"/>
                <a:ext cx="442736" cy="32803"/>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497" name="Google Shape;497;p25"/>
              <p:cNvSpPr/>
              <p:nvPr/>
            </p:nvSpPr>
            <p:spPr>
              <a:xfrm>
                <a:off x="7591575" y="1019758"/>
                <a:ext cx="1049388" cy="48815"/>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498" name="Google Shape;498;p25"/>
              <p:cNvSpPr/>
              <p:nvPr/>
            </p:nvSpPr>
            <p:spPr>
              <a:xfrm>
                <a:off x="7592564" y="1151017"/>
                <a:ext cx="1331944" cy="47361"/>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499" name="Google Shape;499;p25"/>
              <p:cNvSpPr/>
              <p:nvPr/>
            </p:nvSpPr>
            <p:spPr>
              <a:xfrm>
                <a:off x="7593940" y="1246673"/>
                <a:ext cx="1190382" cy="45542"/>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500" name="Google Shape;500;p25"/>
              <p:cNvSpPr/>
              <p:nvPr/>
            </p:nvSpPr>
            <p:spPr>
              <a:xfrm>
                <a:off x="7593153" y="1355810"/>
                <a:ext cx="1460757"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grpSp>
        <p:sp>
          <p:nvSpPr>
            <p:cNvPr id="501" name="Google Shape;501;p25"/>
            <p:cNvSpPr/>
            <p:nvPr/>
          </p:nvSpPr>
          <p:spPr>
            <a:xfrm rot="10800000">
              <a:off x="8693820" y="1528025"/>
              <a:ext cx="605654" cy="46475"/>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502" name="Google Shape;502;p25"/>
            <p:cNvSpPr/>
            <p:nvPr/>
          </p:nvSpPr>
          <p:spPr>
            <a:xfrm rot="10800000">
              <a:off x="8838020" y="1997900"/>
              <a:ext cx="605654" cy="46475"/>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503" name="Google Shape;503;p25"/>
            <p:cNvSpPr/>
            <p:nvPr/>
          </p:nvSpPr>
          <p:spPr>
            <a:xfrm rot="10800000">
              <a:off x="8927295" y="1847850"/>
              <a:ext cx="605654" cy="46475"/>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grpSp>
      <p:sp>
        <p:nvSpPr>
          <p:cNvPr id="504" name="Google Shape;504;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itle 2">
  <p:cSld name="CUSTOM_13">
    <p:spTree>
      <p:nvGrpSpPr>
        <p:cNvPr id="505" name="Shape 505"/>
        <p:cNvGrpSpPr/>
        <p:nvPr/>
      </p:nvGrpSpPr>
      <p:grpSpPr>
        <a:xfrm>
          <a:off x="0" y="0"/>
          <a:ext cx="0" cy="0"/>
          <a:chOff x="0" y="0"/>
          <a:chExt cx="0" cy="0"/>
        </a:xfrm>
      </p:grpSpPr>
      <p:grpSp>
        <p:nvGrpSpPr>
          <p:cNvPr id="506" name="Google Shape;506;p26"/>
          <p:cNvGrpSpPr/>
          <p:nvPr/>
        </p:nvGrpSpPr>
        <p:grpSpPr>
          <a:xfrm rot="10800000">
            <a:off x="6500314" y="402880"/>
            <a:ext cx="2710401" cy="913972"/>
            <a:chOff x="7591575" y="1014633"/>
            <a:chExt cx="2263950" cy="645096"/>
          </a:xfrm>
        </p:grpSpPr>
        <p:sp>
          <p:nvSpPr>
            <p:cNvPr id="507" name="Google Shape;507;p26"/>
            <p:cNvSpPr/>
            <p:nvPr/>
          </p:nvSpPr>
          <p:spPr>
            <a:xfrm>
              <a:off x="7592364" y="1014633"/>
              <a:ext cx="514794" cy="32804"/>
            </a:xfrm>
            <a:custGeom>
              <a:rect b="b" l="l" r="r" t="t"/>
              <a:pathLst>
                <a:path extrusionOk="0" h="502" w="7826">
                  <a:moveTo>
                    <a:pt x="780" y="1"/>
                  </a:moveTo>
                  <a:cubicBezTo>
                    <a:pt x="596" y="1"/>
                    <a:pt x="412" y="4"/>
                    <a:pt x="229" y="14"/>
                  </a:cubicBezTo>
                  <a:cubicBezTo>
                    <a:pt x="60" y="26"/>
                    <a:pt x="0" y="290"/>
                    <a:pt x="181" y="326"/>
                  </a:cubicBezTo>
                  <a:cubicBezTo>
                    <a:pt x="953" y="476"/>
                    <a:pt x="1755" y="502"/>
                    <a:pt x="2552" y="502"/>
                  </a:cubicBezTo>
                  <a:cubicBezTo>
                    <a:pt x="2971" y="502"/>
                    <a:pt x="3389" y="494"/>
                    <a:pt x="3799" y="494"/>
                  </a:cubicBezTo>
                  <a:cubicBezTo>
                    <a:pt x="5061" y="494"/>
                    <a:pt x="6335" y="482"/>
                    <a:pt x="7598" y="374"/>
                  </a:cubicBezTo>
                  <a:cubicBezTo>
                    <a:pt x="7810" y="351"/>
                    <a:pt x="7826" y="25"/>
                    <a:pt x="7609" y="25"/>
                  </a:cubicBezTo>
                  <a:cubicBezTo>
                    <a:pt x="7606" y="25"/>
                    <a:pt x="7602" y="25"/>
                    <a:pt x="7598" y="26"/>
                  </a:cubicBezTo>
                  <a:cubicBezTo>
                    <a:pt x="6478" y="80"/>
                    <a:pt x="5359" y="135"/>
                    <a:pt x="4231" y="135"/>
                  </a:cubicBezTo>
                  <a:cubicBezTo>
                    <a:pt x="4123" y="135"/>
                    <a:pt x="4015" y="135"/>
                    <a:pt x="3907" y="134"/>
                  </a:cubicBezTo>
                  <a:cubicBezTo>
                    <a:pt x="2876" y="124"/>
                    <a:pt x="1819" y="1"/>
                    <a:pt x="780"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508" name="Google Shape;508;p26"/>
            <p:cNvSpPr/>
            <p:nvPr/>
          </p:nvSpPr>
          <p:spPr>
            <a:xfrm>
              <a:off x="7591575" y="1094160"/>
              <a:ext cx="1049388" cy="48815"/>
            </a:xfrm>
            <a:custGeom>
              <a:rect b="b" l="l" r="r" t="t"/>
              <a:pathLst>
                <a:path extrusionOk="0" h="747" w="15953">
                  <a:moveTo>
                    <a:pt x="14696" y="0"/>
                  </a:moveTo>
                  <a:cubicBezTo>
                    <a:pt x="13740" y="0"/>
                    <a:pt x="12771" y="77"/>
                    <a:pt x="11829" y="95"/>
                  </a:cubicBezTo>
                  <a:cubicBezTo>
                    <a:pt x="10507" y="119"/>
                    <a:pt x="9172" y="155"/>
                    <a:pt x="7850" y="179"/>
                  </a:cubicBezTo>
                  <a:cubicBezTo>
                    <a:pt x="6564" y="191"/>
                    <a:pt x="5278" y="215"/>
                    <a:pt x="3991" y="227"/>
                  </a:cubicBezTo>
                  <a:cubicBezTo>
                    <a:pt x="3882" y="228"/>
                    <a:pt x="3773" y="228"/>
                    <a:pt x="3664" y="228"/>
                  </a:cubicBezTo>
                  <a:cubicBezTo>
                    <a:pt x="3250" y="228"/>
                    <a:pt x="2833" y="223"/>
                    <a:pt x="2417" y="223"/>
                  </a:cubicBezTo>
                  <a:cubicBezTo>
                    <a:pt x="1671" y="223"/>
                    <a:pt x="926" y="242"/>
                    <a:pt x="193" y="347"/>
                  </a:cubicBezTo>
                  <a:cubicBezTo>
                    <a:pt x="0" y="371"/>
                    <a:pt x="85" y="624"/>
                    <a:pt x="229" y="648"/>
                  </a:cubicBezTo>
                  <a:cubicBezTo>
                    <a:pt x="807" y="724"/>
                    <a:pt x="1396" y="746"/>
                    <a:pt x="1985" y="746"/>
                  </a:cubicBezTo>
                  <a:cubicBezTo>
                    <a:pt x="2694" y="746"/>
                    <a:pt x="3404" y="714"/>
                    <a:pt x="4100" y="708"/>
                  </a:cubicBezTo>
                  <a:cubicBezTo>
                    <a:pt x="5386" y="684"/>
                    <a:pt x="6672" y="672"/>
                    <a:pt x="7970" y="648"/>
                  </a:cubicBezTo>
                  <a:cubicBezTo>
                    <a:pt x="9220" y="624"/>
                    <a:pt x="10471" y="600"/>
                    <a:pt x="11721" y="576"/>
                  </a:cubicBezTo>
                  <a:cubicBezTo>
                    <a:pt x="13031" y="540"/>
                    <a:pt x="14390" y="600"/>
                    <a:pt x="15700" y="419"/>
                  </a:cubicBezTo>
                  <a:cubicBezTo>
                    <a:pt x="15940" y="395"/>
                    <a:pt x="15952" y="59"/>
                    <a:pt x="15700" y="35"/>
                  </a:cubicBezTo>
                  <a:cubicBezTo>
                    <a:pt x="15368" y="10"/>
                    <a:pt x="15033" y="0"/>
                    <a:pt x="14696"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509" name="Google Shape;509;p26"/>
            <p:cNvSpPr/>
            <p:nvPr/>
          </p:nvSpPr>
          <p:spPr>
            <a:xfrm>
              <a:off x="7592562" y="1506211"/>
              <a:ext cx="1520439" cy="47377"/>
            </a:xfrm>
            <a:custGeom>
              <a:rect b="b" l="l" r="r" t="t"/>
              <a:pathLst>
                <a:path extrusionOk="0" h="725" w="23114">
                  <a:moveTo>
                    <a:pt x="215" y="0"/>
                  </a:moveTo>
                  <a:cubicBezTo>
                    <a:pt x="44" y="0"/>
                    <a:pt x="1" y="290"/>
                    <a:pt x="178" y="325"/>
                  </a:cubicBezTo>
                  <a:cubicBezTo>
                    <a:pt x="1419" y="578"/>
                    <a:pt x="2707" y="630"/>
                    <a:pt x="3985" y="630"/>
                  </a:cubicBezTo>
                  <a:cubicBezTo>
                    <a:pt x="4526" y="630"/>
                    <a:pt x="5066" y="621"/>
                    <a:pt x="5599" y="614"/>
                  </a:cubicBezTo>
                  <a:cubicBezTo>
                    <a:pt x="7523" y="578"/>
                    <a:pt x="9446" y="505"/>
                    <a:pt x="11381" y="493"/>
                  </a:cubicBezTo>
                  <a:cubicBezTo>
                    <a:pt x="11830" y="491"/>
                    <a:pt x="12278" y="489"/>
                    <a:pt x="12726" y="489"/>
                  </a:cubicBezTo>
                  <a:cubicBezTo>
                    <a:pt x="14177" y="489"/>
                    <a:pt x="15628" y="505"/>
                    <a:pt x="17079" y="542"/>
                  </a:cubicBezTo>
                  <a:cubicBezTo>
                    <a:pt x="18886" y="575"/>
                    <a:pt x="20704" y="724"/>
                    <a:pt x="22513" y="724"/>
                  </a:cubicBezTo>
                  <a:cubicBezTo>
                    <a:pt x="22641" y="724"/>
                    <a:pt x="22769" y="723"/>
                    <a:pt x="22897" y="722"/>
                  </a:cubicBezTo>
                  <a:cubicBezTo>
                    <a:pt x="23114" y="722"/>
                    <a:pt x="23102" y="421"/>
                    <a:pt x="22897" y="397"/>
                  </a:cubicBezTo>
                  <a:cubicBezTo>
                    <a:pt x="21010" y="181"/>
                    <a:pt x="19087" y="193"/>
                    <a:pt x="17199" y="157"/>
                  </a:cubicBezTo>
                  <a:cubicBezTo>
                    <a:pt x="15748" y="120"/>
                    <a:pt x="14291" y="104"/>
                    <a:pt x="12836" y="104"/>
                  </a:cubicBezTo>
                  <a:cubicBezTo>
                    <a:pt x="12387" y="104"/>
                    <a:pt x="11938" y="106"/>
                    <a:pt x="11489" y="109"/>
                  </a:cubicBezTo>
                  <a:cubicBezTo>
                    <a:pt x="9602" y="121"/>
                    <a:pt x="7715" y="181"/>
                    <a:pt x="5816" y="217"/>
                  </a:cubicBezTo>
                  <a:cubicBezTo>
                    <a:pt x="5510" y="225"/>
                    <a:pt x="5205" y="228"/>
                    <a:pt x="4900" y="228"/>
                  </a:cubicBezTo>
                  <a:cubicBezTo>
                    <a:pt x="3336" y="228"/>
                    <a:pt x="1785" y="131"/>
                    <a:pt x="226" y="1"/>
                  </a:cubicBezTo>
                  <a:cubicBezTo>
                    <a:pt x="222" y="0"/>
                    <a:pt x="219" y="0"/>
                    <a:pt x="215"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510" name="Google Shape;510;p26"/>
            <p:cNvSpPr/>
            <p:nvPr/>
          </p:nvSpPr>
          <p:spPr>
            <a:xfrm>
              <a:off x="7593943" y="1246676"/>
              <a:ext cx="1898608" cy="45547"/>
            </a:xfrm>
            <a:custGeom>
              <a:rect b="b" l="l" r="r" t="t"/>
              <a:pathLst>
                <a:path extrusionOk="0" h="697" w="28863">
                  <a:moveTo>
                    <a:pt x="1361" y="1"/>
                  </a:moveTo>
                  <a:cubicBezTo>
                    <a:pt x="964" y="1"/>
                    <a:pt x="566" y="5"/>
                    <a:pt x="169" y="15"/>
                  </a:cubicBezTo>
                  <a:cubicBezTo>
                    <a:pt x="0" y="27"/>
                    <a:pt x="12" y="256"/>
                    <a:pt x="169" y="280"/>
                  </a:cubicBezTo>
                  <a:cubicBezTo>
                    <a:pt x="2525" y="520"/>
                    <a:pt x="4917" y="520"/>
                    <a:pt x="7285" y="568"/>
                  </a:cubicBezTo>
                  <a:cubicBezTo>
                    <a:pt x="9653" y="628"/>
                    <a:pt x="12033" y="664"/>
                    <a:pt x="14402" y="676"/>
                  </a:cubicBezTo>
                  <a:cubicBezTo>
                    <a:pt x="15789" y="690"/>
                    <a:pt x="17180" y="696"/>
                    <a:pt x="18571" y="696"/>
                  </a:cubicBezTo>
                  <a:cubicBezTo>
                    <a:pt x="19554" y="696"/>
                    <a:pt x="20537" y="693"/>
                    <a:pt x="21518" y="688"/>
                  </a:cubicBezTo>
                  <a:cubicBezTo>
                    <a:pt x="21786" y="686"/>
                    <a:pt x="22056" y="685"/>
                    <a:pt x="22325" y="685"/>
                  </a:cubicBezTo>
                  <a:cubicBezTo>
                    <a:pt x="23122" y="685"/>
                    <a:pt x="23923" y="693"/>
                    <a:pt x="24725" y="693"/>
                  </a:cubicBezTo>
                  <a:cubicBezTo>
                    <a:pt x="26035" y="693"/>
                    <a:pt x="27346" y="670"/>
                    <a:pt x="28634" y="544"/>
                  </a:cubicBezTo>
                  <a:cubicBezTo>
                    <a:pt x="28863" y="520"/>
                    <a:pt x="28863" y="195"/>
                    <a:pt x="28634" y="183"/>
                  </a:cubicBezTo>
                  <a:cubicBezTo>
                    <a:pt x="28050" y="154"/>
                    <a:pt x="27464" y="142"/>
                    <a:pt x="26876" y="142"/>
                  </a:cubicBezTo>
                  <a:cubicBezTo>
                    <a:pt x="25093" y="142"/>
                    <a:pt x="23299" y="247"/>
                    <a:pt x="21518" y="256"/>
                  </a:cubicBezTo>
                  <a:cubicBezTo>
                    <a:pt x="20334" y="268"/>
                    <a:pt x="19147" y="274"/>
                    <a:pt x="17960" y="274"/>
                  </a:cubicBezTo>
                  <a:cubicBezTo>
                    <a:pt x="16773" y="274"/>
                    <a:pt x="15586" y="268"/>
                    <a:pt x="14402" y="256"/>
                  </a:cubicBezTo>
                  <a:cubicBezTo>
                    <a:pt x="12033" y="244"/>
                    <a:pt x="9653" y="207"/>
                    <a:pt x="7285" y="147"/>
                  </a:cubicBezTo>
                  <a:cubicBezTo>
                    <a:pt x="5314" y="107"/>
                    <a:pt x="3335" y="1"/>
                    <a:pt x="1361"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sp>
          <p:nvSpPr>
            <p:cNvPr id="511" name="Google Shape;511;p26"/>
            <p:cNvSpPr/>
            <p:nvPr/>
          </p:nvSpPr>
          <p:spPr>
            <a:xfrm>
              <a:off x="7593154" y="1584384"/>
              <a:ext cx="2262372" cy="75346"/>
            </a:xfrm>
            <a:custGeom>
              <a:rect b="b" l="l" r="r" t="t"/>
              <a:pathLst>
                <a:path extrusionOk="0" h="1153" w="34393">
                  <a:moveTo>
                    <a:pt x="3647" y="1"/>
                  </a:moveTo>
                  <a:cubicBezTo>
                    <a:pt x="2499" y="1"/>
                    <a:pt x="1350" y="15"/>
                    <a:pt x="205" y="64"/>
                  </a:cubicBezTo>
                  <a:cubicBezTo>
                    <a:pt x="12" y="76"/>
                    <a:pt x="0" y="377"/>
                    <a:pt x="205" y="377"/>
                  </a:cubicBezTo>
                  <a:cubicBezTo>
                    <a:pt x="4604" y="521"/>
                    <a:pt x="9016" y="425"/>
                    <a:pt x="13404" y="497"/>
                  </a:cubicBezTo>
                  <a:cubicBezTo>
                    <a:pt x="17804" y="557"/>
                    <a:pt x="22203" y="665"/>
                    <a:pt x="26603" y="834"/>
                  </a:cubicBezTo>
                  <a:cubicBezTo>
                    <a:pt x="27865" y="882"/>
                    <a:pt x="29127" y="942"/>
                    <a:pt x="30389" y="1002"/>
                  </a:cubicBezTo>
                  <a:cubicBezTo>
                    <a:pt x="31482" y="1054"/>
                    <a:pt x="32592" y="1153"/>
                    <a:pt x="33697" y="1153"/>
                  </a:cubicBezTo>
                  <a:cubicBezTo>
                    <a:pt x="33857" y="1153"/>
                    <a:pt x="34016" y="1151"/>
                    <a:pt x="34176" y="1146"/>
                  </a:cubicBezTo>
                  <a:cubicBezTo>
                    <a:pt x="34392" y="1146"/>
                    <a:pt x="34380" y="846"/>
                    <a:pt x="34176" y="821"/>
                  </a:cubicBezTo>
                  <a:cubicBezTo>
                    <a:pt x="31976" y="557"/>
                    <a:pt x="29728" y="581"/>
                    <a:pt x="27516" y="497"/>
                  </a:cubicBezTo>
                  <a:cubicBezTo>
                    <a:pt x="25341" y="413"/>
                    <a:pt x="23165" y="353"/>
                    <a:pt x="20977" y="293"/>
                  </a:cubicBezTo>
                  <a:cubicBezTo>
                    <a:pt x="16589" y="160"/>
                    <a:pt x="12190" y="64"/>
                    <a:pt x="7790" y="28"/>
                  </a:cubicBezTo>
                  <a:cubicBezTo>
                    <a:pt x="6411" y="22"/>
                    <a:pt x="5029" y="1"/>
                    <a:pt x="3647"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7D5EA"/>
                </a:solidFill>
              </a:endParaRPr>
            </a:p>
          </p:txBody>
        </p:sp>
      </p:grpSp>
      <p:sp>
        <p:nvSpPr>
          <p:cNvPr id="512" name="Google Shape;512;p26"/>
          <p:cNvSpPr txBox="1"/>
          <p:nvPr>
            <p:ph type="title"/>
          </p:nvPr>
        </p:nvSpPr>
        <p:spPr>
          <a:xfrm>
            <a:off x="607863" y="431217"/>
            <a:ext cx="7795800" cy="7308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13" name="Google Shape;513;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518" name="Shape 518"/>
        <p:cNvGrpSpPr/>
        <p:nvPr/>
      </p:nvGrpSpPr>
      <p:grpSpPr>
        <a:xfrm>
          <a:off x="0" y="0"/>
          <a:ext cx="0" cy="0"/>
          <a:chOff x="0" y="0"/>
          <a:chExt cx="0" cy="0"/>
        </a:xfrm>
      </p:grpSpPr>
      <p:sp>
        <p:nvSpPr>
          <p:cNvPr id="519" name="Google Shape;519;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02" name="Shape 102"/>
        <p:cNvGrpSpPr/>
        <p:nvPr/>
      </p:nvGrpSpPr>
      <p:grpSpPr>
        <a:xfrm>
          <a:off x="0" y="0"/>
          <a:ext cx="0" cy="0"/>
          <a:chOff x="0" y="0"/>
          <a:chExt cx="0" cy="0"/>
        </a:xfrm>
      </p:grpSpPr>
      <p:sp>
        <p:nvSpPr>
          <p:cNvPr id="103" name="Google Shape;103;p4"/>
          <p:cNvSpPr txBox="1"/>
          <p:nvPr>
            <p:ph idx="1" type="body"/>
          </p:nvPr>
        </p:nvSpPr>
        <p:spPr>
          <a:xfrm>
            <a:off x="719750" y="1339175"/>
            <a:ext cx="7447800" cy="3121500"/>
          </a:xfrm>
          <a:prstGeom prst="rect">
            <a:avLst/>
          </a:prstGeom>
        </p:spPr>
        <p:txBody>
          <a:bodyPr anchorCtr="0" anchor="ctr" bIns="91425" lIns="91425" spcFirstLastPara="1" rIns="91425" wrap="square" tIns="91425">
            <a:noAutofit/>
          </a:bodyPr>
          <a:lstStyle>
            <a:lvl1pPr indent="-292100" lvl="0" marL="457200" rtl="0">
              <a:spcBef>
                <a:spcPts val="0"/>
              </a:spcBef>
              <a:spcAft>
                <a:spcPts val="0"/>
              </a:spcAft>
              <a:buClr>
                <a:srgbClr val="0C343D"/>
              </a:buClr>
              <a:buSzPts val="1000"/>
              <a:buFont typeface="Abel"/>
              <a:buChar char="●"/>
              <a:defRPr sz="1200"/>
            </a:lvl1pPr>
            <a:lvl2pPr indent="-317500" lvl="1" marL="914400" rtl="0">
              <a:spcBef>
                <a:spcPts val="0"/>
              </a:spcBef>
              <a:spcAft>
                <a:spcPts val="0"/>
              </a:spcAft>
              <a:buClr>
                <a:srgbClr val="0C343D"/>
              </a:buClr>
              <a:buSzPts val="1400"/>
              <a:buFont typeface="Josefin Slab SemiBold"/>
              <a:buChar char="○"/>
              <a:defRPr/>
            </a:lvl2pPr>
            <a:lvl3pPr indent="-317500" lvl="2" marL="1371600" rtl="0">
              <a:spcBef>
                <a:spcPts val="1600"/>
              </a:spcBef>
              <a:spcAft>
                <a:spcPts val="0"/>
              </a:spcAft>
              <a:buClr>
                <a:srgbClr val="0C343D"/>
              </a:buClr>
              <a:buSzPts val="1400"/>
              <a:buFont typeface="Josefin Slab SemiBold"/>
              <a:buChar char="■"/>
              <a:defRPr/>
            </a:lvl3pPr>
            <a:lvl4pPr indent="-317500" lvl="3" marL="1828800" rtl="0">
              <a:spcBef>
                <a:spcPts val="1600"/>
              </a:spcBef>
              <a:spcAft>
                <a:spcPts val="0"/>
              </a:spcAft>
              <a:buClr>
                <a:srgbClr val="0C343D"/>
              </a:buClr>
              <a:buSzPts val="1400"/>
              <a:buFont typeface="Josefin Slab SemiBold"/>
              <a:buChar char="●"/>
              <a:defRPr/>
            </a:lvl4pPr>
            <a:lvl5pPr indent="-317500" lvl="4" marL="2286000" rtl="0">
              <a:spcBef>
                <a:spcPts val="1600"/>
              </a:spcBef>
              <a:spcAft>
                <a:spcPts val="0"/>
              </a:spcAft>
              <a:buClr>
                <a:srgbClr val="0C343D"/>
              </a:buClr>
              <a:buSzPts val="1400"/>
              <a:buFont typeface="Josefin Slab SemiBold"/>
              <a:buChar char="○"/>
              <a:defRPr/>
            </a:lvl5pPr>
            <a:lvl6pPr indent="-317500" lvl="5" marL="2743200" rtl="0">
              <a:spcBef>
                <a:spcPts val="1600"/>
              </a:spcBef>
              <a:spcAft>
                <a:spcPts val="0"/>
              </a:spcAft>
              <a:buClr>
                <a:srgbClr val="0C343D"/>
              </a:buClr>
              <a:buSzPts val="1400"/>
              <a:buFont typeface="Josefin Slab SemiBold"/>
              <a:buChar char="■"/>
              <a:defRPr/>
            </a:lvl6pPr>
            <a:lvl7pPr indent="-317500" lvl="6" marL="3200400" rtl="0">
              <a:spcBef>
                <a:spcPts val="1600"/>
              </a:spcBef>
              <a:spcAft>
                <a:spcPts val="0"/>
              </a:spcAft>
              <a:buClr>
                <a:srgbClr val="0C343D"/>
              </a:buClr>
              <a:buSzPts val="1400"/>
              <a:buFont typeface="Josefin Slab SemiBold"/>
              <a:buChar char="●"/>
              <a:defRPr/>
            </a:lvl7pPr>
            <a:lvl8pPr indent="-317500" lvl="7" marL="3657600" rtl="0">
              <a:spcBef>
                <a:spcPts val="1600"/>
              </a:spcBef>
              <a:spcAft>
                <a:spcPts val="0"/>
              </a:spcAft>
              <a:buClr>
                <a:srgbClr val="0C343D"/>
              </a:buClr>
              <a:buSzPts val="1400"/>
              <a:buFont typeface="Josefin Slab SemiBold"/>
              <a:buChar char="○"/>
              <a:defRPr/>
            </a:lvl8pPr>
            <a:lvl9pPr indent="-317500" lvl="8" marL="4114800" rtl="0">
              <a:spcBef>
                <a:spcPts val="1600"/>
              </a:spcBef>
              <a:spcAft>
                <a:spcPts val="1600"/>
              </a:spcAft>
              <a:buClr>
                <a:srgbClr val="0C343D"/>
              </a:buClr>
              <a:buSzPts val="1400"/>
              <a:buFont typeface="Josefin Slab SemiBold"/>
              <a:buChar char="■"/>
              <a:defRPr/>
            </a:lvl9pPr>
          </a:lstStyle>
          <a:p/>
        </p:txBody>
      </p:sp>
      <p:sp>
        <p:nvSpPr>
          <p:cNvPr id="104" name="Google Shape;104;p4"/>
          <p:cNvSpPr txBox="1"/>
          <p:nvPr>
            <p:ph type="title"/>
          </p:nvPr>
        </p:nvSpPr>
        <p:spPr>
          <a:xfrm>
            <a:off x="3479425" y="445025"/>
            <a:ext cx="50613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105" name="Google Shape;105;p4"/>
          <p:cNvGrpSpPr/>
          <p:nvPr/>
        </p:nvGrpSpPr>
        <p:grpSpPr>
          <a:xfrm>
            <a:off x="116890" y="756126"/>
            <a:ext cx="1991442" cy="167141"/>
            <a:chOff x="5953575" y="2624425"/>
            <a:chExt cx="1507754" cy="151850"/>
          </a:xfrm>
        </p:grpSpPr>
        <p:sp>
          <p:nvSpPr>
            <p:cNvPr id="106" name="Google Shape;106;p4"/>
            <p:cNvSpPr/>
            <p:nvPr/>
          </p:nvSpPr>
          <p:spPr>
            <a:xfrm>
              <a:off x="5955475" y="2724025"/>
              <a:ext cx="1460947" cy="52250"/>
            </a:xfrm>
            <a:custGeom>
              <a:rect b="b" l="l" r="r" t="t"/>
              <a:pathLst>
                <a:path extrusionOk="0" h="332" w="5193">
                  <a:moveTo>
                    <a:pt x="5039" y="0"/>
                  </a:moveTo>
                  <a:cubicBezTo>
                    <a:pt x="5037" y="0"/>
                    <a:pt x="5035" y="0"/>
                    <a:pt x="5033" y="0"/>
                  </a:cubicBezTo>
                  <a:cubicBezTo>
                    <a:pt x="3381" y="97"/>
                    <a:pt x="1729" y="91"/>
                    <a:pt x="70" y="118"/>
                  </a:cubicBezTo>
                  <a:cubicBezTo>
                    <a:pt x="0" y="125"/>
                    <a:pt x="0" y="229"/>
                    <a:pt x="70" y="236"/>
                  </a:cubicBezTo>
                  <a:cubicBezTo>
                    <a:pt x="831" y="304"/>
                    <a:pt x="1603" y="331"/>
                    <a:pt x="2376" y="331"/>
                  </a:cubicBezTo>
                  <a:cubicBezTo>
                    <a:pt x="3266" y="331"/>
                    <a:pt x="4156" y="295"/>
                    <a:pt x="5033" y="243"/>
                  </a:cubicBezTo>
                  <a:cubicBezTo>
                    <a:pt x="5190" y="236"/>
                    <a:pt x="5192" y="0"/>
                    <a:pt x="50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07" name="Google Shape;107;p4"/>
            <p:cNvSpPr/>
            <p:nvPr/>
          </p:nvSpPr>
          <p:spPr>
            <a:xfrm>
              <a:off x="5953575" y="2624425"/>
              <a:ext cx="1507754" cy="53041"/>
            </a:xfrm>
            <a:custGeom>
              <a:rect b="b" l="l" r="r" t="t"/>
              <a:pathLst>
                <a:path extrusionOk="0" h="337" w="5582">
                  <a:moveTo>
                    <a:pt x="70" y="0"/>
                  </a:moveTo>
                  <a:cubicBezTo>
                    <a:pt x="0" y="0"/>
                    <a:pt x="0" y="105"/>
                    <a:pt x="70" y="105"/>
                  </a:cubicBezTo>
                  <a:cubicBezTo>
                    <a:pt x="1662" y="259"/>
                    <a:pt x="3261" y="337"/>
                    <a:pt x="4860" y="337"/>
                  </a:cubicBezTo>
                  <a:cubicBezTo>
                    <a:pt x="5052" y="337"/>
                    <a:pt x="5244" y="336"/>
                    <a:pt x="5435" y="334"/>
                  </a:cubicBezTo>
                  <a:cubicBezTo>
                    <a:pt x="5581" y="334"/>
                    <a:pt x="5581" y="105"/>
                    <a:pt x="5435" y="105"/>
                  </a:cubicBezTo>
                  <a:cubicBezTo>
                    <a:pt x="4540" y="91"/>
                    <a:pt x="3645" y="98"/>
                    <a:pt x="2749" y="77"/>
                  </a:cubicBezTo>
                  <a:cubicBezTo>
                    <a:pt x="1854" y="56"/>
                    <a:pt x="965" y="7"/>
                    <a:pt x="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grpSp>
        <p:nvGrpSpPr>
          <p:cNvPr id="108" name="Google Shape;108;p4"/>
          <p:cNvGrpSpPr/>
          <p:nvPr/>
        </p:nvGrpSpPr>
        <p:grpSpPr>
          <a:xfrm>
            <a:off x="2040928" y="628500"/>
            <a:ext cx="305319" cy="389196"/>
            <a:chOff x="6014539" y="2508499"/>
            <a:chExt cx="305319" cy="353590"/>
          </a:xfrm>
        </p:grpSpPr>
        <p:sp>
          <p:nvSpPr>
            <p:cNvPr id="109" name="Google Shape;109;p4"/>
            <p:cNvSpPr/>
            <p:nvPr/>
          </p:nvSpPr>
          <p:spPr>
            <a:xfrm rot="9422034">
              <a:off x="6013644" y="2757322"/>
              <a:ext cx="279789" cy="52253"/>
            </a:xfrm>
            <a:custGeom>
              <a:rect b="b" l="l" r="r" t="t"/>
              <a:pathLst>
                <a:path extrusionOk="0" h="332" w="5193">
                  <a:moveTo>
                    <a:pt x="5039" y="0"/>
                  </a:moveTo>
                  <a:cubicBezTo>
                    <a:pt x="5037" y="0"/>
                    <a:pt x="5035" y="0"/>
                    <a:pt x="5033" y="0"/>
                  </a:cubicBezTo>
                  <a:cubicBezTo>
                    <a:pt x="3381" y="97"/>
                    <a:pt x="1729" y="91"/>
                    <a:pt x="70" y="118"/>
                  </a:cubicBezTo>
                  <a:cubicBezTo>
                    <a:pt x="0" y="125"/>
                    <a:pt x="0" y="229"/>
                    <a:pt x="70" y="236"/>
                  </a:cubicBezTo>
                  <a:cubicBezTo>
                    <a:pt x="831" y="304"/>
                    <a:pt x="1603" y="331"/>
                    <a:pt x="2376" y="331"/>
                  </a:cubicBezTo>
                  <a:cubicBezTo>
                    <a:pt x="3266" y="331"/>
                    <a:pt x="4156" y="295"/>
                    <a:pt x="5033" y="243"/>
                  </a:cubicBezTo>
                  <a:cubicBezTo>
                    <a:pt x="5190" y="236"/>
                    <a:pt x="5192" y="0"/>
                    <a:pt x="50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110" name="Google Shape;110;p4"/>
            <p:cNvSpPr/>
            <p:nvPr/>
          </p:nvSpPr>
          <p:spPr>
            <a:xfrm rot="-9000092">
              <a:off x="6025998" y="2580128"/>
              <a:ext cx="300744" cy="53040"/>
            </a:xfrm>
            <a:custGeom>
              <a:rect b="b" l="l" r="r" t="t"/>
              <a:pathLst>
                <a:path extrusionOk="0" h="337" w="5582">
                  <a:moveTo>
                    <a:pt x="70" y="0"/>
                  </a:moveTo>
                  <a:cubicBezTo>
                    <a:pt x="0" y="0"/>
                    <a:pt x="0" y="105"/>
                    <a:pt x="70" y="105"/>
                  </a:cubicBezTo>
                  <a:cubicBezTo>
                    <a:pt x="1662" y="259"/>
                    <a:pt x="3261" y="337"/>
                    <a:pt x="4860" y="337"/>
                  </a:cubicBezTo>
                  <a:cubicBezTo>
                    <a:pt x="5052" y="337"/>
                    <a:pt x="5244" y="336"/>
                    <a:pt x="5435" y="334"/>
                  </a:cubicBezTo>
                  <a:cubicBezTo>
                    <a:pt x="5581" y="334"/>
                    <a:pt x="5581" y="105"/>
                    <a:pt x="5435" y="105"/>
                  </a:cubicBezTo>
                  <a:cubicBezTo>
                    <a:pt x="4540" y="91"/>
                    <a:pt x="3645" y="98"/>
                    <a:pt x="2749" y="77"/>
                  </a:cubicBezTo>
                  <a:cubicBezTo>
                    <a:pt x="1854" y="56"/>
                    <a:pt x="965" y="7"/>
                    <a:pt x="7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grpSp>
      <p:sp>
        <p:nvSpPr>
          <p:cNvPr id="111" name="Google Shape;111;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2" name="Shape 112"/>
        <p:cNvGrpSpPr/>
        <p:nvPr/>
      </p:nvGrpSpPr>
      <p:grpSpPr>
        <a:xfrm>
          <a:off x="0" y="0"/>
          <a:ext cx="0" cy="0"/>
          <a:chOff x="0" y="0"/>
          <a:chExt cx="0" cy="0"/>
        </a:xfrm>
      </p:grpSpPr>
      <p:sp>
        <p:nvSpPr>
          <p:cNvPr id="113" name="Google Shape;113;p5"/>
          <p:cNvSpPr txBox="1"/>
          <p:nvPr>
            <p:ph type="ctrTitle"/>
          </p:nvPr>
        </p:nvSpPr>
        <p:spPr>
          <a:xfrm flipH="1">
            <a:off x="791866" y="1952745"/>
            <a:ext cx="2334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4" name="Google Shape;114;p5"/>
          <p:cNvSpPr txBox="1"/>
          <p:nvPr>
            <p:ph idx="1" type="subTitle"/>
          </p:nvPr>
        </p:nvSpPr>
        <p:spPr>
          <a:xfrm flipH="1">
            <a:off x="703175" y="2530550"/>
            <a:ext cx="3686700" cy="2133900"/>
          </a:xfrm>
          <a:prstGeom prst="rect">
            <a:avLst/>
          </a:prstGeom>
        </p:spPr>
        <p:txBody>
          <a:bodyPr anchorCtr="0" anchor="t" bIns="91425" lIns="91425" spcFirstLastPara="1" rIns="91425" wrap="square" tIns="91425">
            <a:noAutofit/>
          </a:bodyPr>
          <a:lstStyle>
            <a:lvl1pPr lvl="0" marR="50800" rtl="0">
              <a:lnSpc>
                <a:spcPct val="166000"/>
              </a:lnSpc>
              <a:spcBef>
                <a:spcPts val="0"/>
              </a:spcBef>
              <a:spcAft>
                <a:spcPts val="0"/>
              </a:spcAft>
              <a:buSzPts val="1000"/>
              <a:buChar char="●"/>
              <a:defRPr sz="1100"/>
            </a:lvl1pPr>
            <a:lvl2pPr lvl="1" rtl="0" algn="ctr">
              <a:lnSpc>
                <a:spcPct val="100000"/>
              </a:lnSpc>
              <a:spcBef>
                <a:spcPts val="0"/>
              </a:spcBef>
              <a:spcAft>
                <a:spcPts val="0"/>
              </a:spcAft>
              <a:buSzPts val="1000"/>
              <a:buChar char="○"/>
              <a:defRPr sz="1000"/>
            </a:lvl2pPr>
            <a:lvl3pPr lvl="2" rtl="0" algn="ctr">
              <a:lnSpc>
                <a:spcPct val="100000"/>
              </a:lnSpc>
              <a:spcBef>
                <a:spcPts val="0"/>
              </a:spcBef>
              <a:spcAft>
                <a:spcPts val="0"/>
              </a:spcAft>
              <a:buSzPts val="1000"/>
              <a:buChar char="■"/>
              <a:defRPr sz="1000"/>
            </a:lvl3pPr>
            <a:lvl4pPr lvl="3" rtl="0" algn="ctr">
              <a:lnSpc>
                <a:spcPct val="100000"/>
              </a:lnSpc>
              <a:spcBef>
                <a:spcPts val="0"/>
              </a:spcBef>
              <a:spcAft>
                <a:spcPts val="0"/>
              </a:spcAft>
              <a:buSzPts val="1000"/>
              <a:buChar char="●"/>
              <a:defRPr sz="1000"/>
            </a:lvl4pPr>
            <a:lvl5pPr lvl="4" rtl="0" algn="ctr">
              <a:lnSpc>
                <a:spcPct val="100000"/>
              </a:lnSpc>
              <a:spcBef>
                <a:spcPts val="0"/>
              </a:spcBef>
              <a:spcAft>
                <a:spcPts val="0"/>
              </a:spcAft>
              <a:buSzPts val="1000"/>
              <a:buChar char="○"/>
              <a:defRPr sz="1000"/>
            </a:lvl5pPr>
            <a:lvl6pPr lvl="5" rtl="0" algn="ctr">
              <a:lnSpc>
                <a:spcPct val="100000"/>
              </a:lnSpc>
              <a:spcBef>
                <a:spcPts val="0"/>
              </a:spcBef>
              <a:spcAft>
                <a:spcPts val="0"/>
              </a:spcAft>
              <a:buSzPts val="1000"/>
              <a:buChar char="■"/>
              <a:defRPr sz="1000"/>
            </a:lvl6pPr>
            <a:lvl7pPr lvl="6" rtl="0" algn="ctr">
              <a:lnSpc>
                <a:spcPct val="100000"/>
              </a:lnSpc>
              <a:spcBef>
                <a:spcPts val="0"/>
              </a:spcBef>
              <a:spcAft>
                <a:spcPts val="0"/>
              </a:spcAft>
              <a:buSzPts val="1000"/>
              <a:buChar char="●"/>
              <a:defRPr sz="1000"/>
            </a:lvl7pPr>
            <a:lvl8pPr lvl="7" rtl="0" algn="ctr">
              <a:lnSpc>
                <a:spcPct val="100000"/>
              </a:lnSpc>
              <a:spcBef>
                <a:spcPts val="0"/>
              </a:spcBef>
              <a:spcAft>
                <a:spcPts val="0"/>
              </a:spcAft>
              <a:buSzPts val="1000"/>
              <a:buChar char="○"/>
              <a:defRPr sz="1000"/>
            </a:lvl8pPr>
            <a:lvl9pPr lvl="8" rtl="0" algn="ctr">
              <a:lnSpc>
                <a:spcPct val="100000"/>
              </a:lnSpc>
              <a:spcBef>
                <a:spcPts val="0"/>
              </a:spcBef>
              <a:spcAft>
                <a:spcPts val="0"/>
              </a:spcAft>
              <a:buSzPts val="1000"/>
              <a:buChar char="■"/>
              <a:defRPr sz="1000"/>
            </a:lvl9pPr>
          </a:lstStyle>
          <a:p/>
        </p:txBody>
      </p:sp>
      <p:sp>
        <p:nvSpPr>
          <p:cNvPr id="115" name="Google Shape;115;p5"/>
          <p:cNvSpPr txBox="1"/>
          <p:nvPr>
            <p:ph idx="2" type="ctrTitle"/>
          </p:nvPr>
        </p:nvSpPr>
        <p:spPr>
          <a:xfrm flipH="1">
            <a:off x="4694985" y="1688850"/>
            <a:ext cx="2334000" cy="577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24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116" name="Google Shape;116;p5"/>
          <p:cNvSpPr txBox="1"/>
          <p:nvPr>
            <p:ph idx="3" type="subTitle"/>
          </p:nvPr>
        </p:nvSpPr>
        <p:spPr>
          <a:xfrm flipH="1">
            <a:off x="4572000" y="2266650"/>
            <a:ext cx="3868800" cy="239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000"/>
              <a:buChar char="●"/>
              <a:defRPr sz="1100"/>
            </a:lvl1pPr>
            <a:lvl2pPr lvl="1" rtl="0" algn="ctr">
              <a:lnSpc>
                <a:spcPct val="100000"/>
              </a:lnSpc>
              <a:spcBef>
                <a:spcPts val="0"/>
              </a:spcBef>
              <a:spcAft>
                <a:spcPts val="0"/>
              </a:spcAft>
              <a:buSzPts val="1000"/>
              <a:buChar char="○"/>
              <a:defRPr sz="1000"/>
            </a:lvl2pPr>
            <a:lvl3pPr lvl="2" rtl="0" algn="ctr">
              <a:lnSpc>
                <a:spcPct val="100000"/>
              </a:lnSpc>
              <a:spcBef>
                <a:spcPts val="0"/>
              </a:spcBef>
              <a:spcAft>
                <a:spcPts val="0"/>
              </a:spcAft>
              <a:buSzPts val="1000"/>
              <a:buChar char="■"/>
              <a:defRPr sz="1000"/>
            </a:lvl3pPr>
            <a:lvl4pPr lvl="3" rtl="0" algn="ctr">
              <a:lnSpc>
                <a:spcPct val="100000"/>
              </a:lnSpc>
              <a:spcBef>
                <a:spcPts val="0"/>
              </a:spcBef>
              <a:spcAft>
                <a:spcPts val="0"/>
              </a:spcAft>
              <a:buSzPts val="1000"/>
              <a:buChar char="●"/>
              <a:defRPr sz="1000"/>
            </a:lvl4pPr>
            <a:lvl5pPr lvl="4" rtl="0" algn="ctr">
              <a:lnSpc>
                <a:spcPct val="100000"/>
              </a:lnSpc>
              <a:spcBef>
                <a:spcPts val="0"/>
              </a:spcBef>
              <a:spcAft>
                <a:spcPts val="0"/>
              </a:spcAft>
              <a:buSzPts val="1000"/>
              <a:buChar char="○"/>
              <a:defRPr sz="1000"/>
            </a:lvl5pPr>
            <a:lvl6pPr lvl="5" rtl="0" algn="ctr">
              <a:lnSpc>
                <a:spcPct val="100000"/>
              </a:lnSpc>
              <a:spcBef>
                <a:spcPts val="0"/>
              </a:spcBef>
              <a:spcAft>
                <a:spcPts val="0"/>
              </a:spcAft>
              <a:buSzPts val="1000"/>
              <a:buChar char="■"/>
              <a:defRPr sz="1000"/>
            </a:lvl6pPr>
            <a:lvl7pPr lvl="6" rtl="0" algn="ctr">
              <a:lnSpc>
                <a:spcPct val="100000"/>
              </a:lnSpc>
              <a:spcBef>
                <a:spcPts val="0"/>
              </a:spcBef>
              <a:spcAft>
                <a:spcPts val="0"/>
              </a:spcAft>
              <a:buSzPts val="1000"/>
              <a:buChar char="●"/>
              <a:defRPr sz="1000"/>
            </a:lvl7pPr>
            <a:lvl8pPr lvl="7" rtl="0" algn="ctr">
              <a:lnSpc>
                <a:spcPct val="100000"/>
              </a:lnSpc>
              <a:spcBef>
                <a:spcPts val="0"/>
              </a:spcBef>
              <a:spcAft>
                <a:spcPts val="0"/>
              </a:spcAft>
              <a:buSzPts val="1000"/>
              <a:buChar char="○"/>
              <a:defRPr sz="1000"/>
            </a:lvl8pPr>
            <a:lvl9pPr lvl="8" rtl="0" algn="ctr">
              <a:lnSpc>
                <a:spcPct val="100000"/>
              </a:lnSpc>
              <a:spcBef>
                <a:spcPts val="0"/>
              </a:spcBef>
              <a:spcAft>
                <a:spcPts val="0"/>
              </a:spcAft>
              <a:buSzPts val="1000"/>
              <a:buChar char="■"/>
              <a:defRPr sz="1000"/>
            </a:lvl9pPr>
          </a:lstStyle>
          <a:p/>
        </p:txBody>
      </p:sp>
      <p:sp>
        <p:nvSpPr>
          <p:cNvPr id="117" name="Google Shape;117;p5"/>
          <p:cNvSpPr txBox="1"/>
          <p:nvPr>
            <p:ph idx="4" type="title"/>
          </p:nvPr>
        </p:nvSpPr>
        <p:spPr>
          <a:xfrm>
            <a:off x="609921" y="445025"/>
            <a:ext cx="7721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118" name="Google Shape;118;p5"/>
          <p:cNvGrpSpPr/>
          <p:nvPr/>
        </p:nvGrpSpPr>
        <p:grpSpPr>
          <a:xfrm>
            <a:off x="7565009" y="105825"/>
            <a:ext cx="1456419" cy="2160815"/>
            <a:chOff x="7712693" y="0"/>
            <a:chExt cx="1456419" cy="2160815"/>
          </a:xfrm>
        </p:grpSpPr>
        <p:sp>
          <p:nvSpPr>
            <p:cNvPr id="119" name="Google Shape;119;p5"/>
            <p:cNvSpPr/>
            <p:nvPr/>
          </p:nvSpPr>
          <p:spPr>
            <a:xfrm>
              <a:off x="7712693" y="55876"/>
              <a:ext cx="264710" cy="134652"/>
            </a:xfrm>
            <a:custGeom>
              <a:rect b="b" l="l" r="r" t="t"/>
              <a:pathLst>
                <a:path extrusionOk="0" h="1964" w="3861">
                  <a:moveTo>
                    <a:pt x="1883" y="0"/>
                  </a:moveTo>
                  <a:cubicBezTo>
                    <a:pt x="1816" y="0"/>
                    <a:pt x="1745" y="27"/>
                    <a:pt x="1680" y="88"/>
                  </a:cubicBezTo>
                  <a:cubicBezTo>
                    <a:pt x="1560" y="184"/>
                    <a:pt x="1488" y="329"/>
                    <a:pt x="1440" y="485"/>
                  </a:cubicBezTo>
                  <a:cubicBezTo>
                    <a:pt x="1043" y="449"/>
                    <a:pt x="658" y="425"/>
                    <a:pt x="262" y="413"/>
                  </a:cubicBezTo>
                  <a:cubicBezTo>
                    <a:pt x="258" y="413"/>
                    <a:pt x="255" y="413"/>
                    <a:pt x="251" y="413"/>
                  </a:cubicBezTo>
                  <a:cubicBezTo>
                    <a:pt x="55" y="413"/>
                    <a:pt x="1" y="750"/>
                    <a:pt x="213" y="786"/>
                  </a:cubicBezTo>
                  <a:cubicBezTo>
                    <a:pt x="598" y="846"/>
                    <a:pt x="971" y="882"/>
                    <a:pt x="1355" y="930"/>
                  </a:cubicBezTo>
                  <a:cubicBezTo>
                    <a:pt x="1355" y="978"/>
                    <a:pt x="1343" y="1026"/>
                    <a:pt x="1343" y="1074"/>
                  </a:cubicBezTo>
                  <a:cubicBezTo>
                    <a:pt x="1343" y="1326"/>
                    <a:pt x="1367" y="1687"/>
                    <a:pt x="1584" y="1831"/>
                  </a:cubicBezTo>
                  <a:lnTo>
                    <a:pt x="1584" y="1843"/>
                  </a:lnTo>
                  <a:cubicBezTo>
                    <a:pt x="1623" y="1926"/>
                    <a:pt x="1697" y="1964"/>
                    <a:pt x="1768" y="1964"/>
                  </a:cubicBezTo>
                  <a:cubicBezTo>
                    <a:pt x="1872" y="1964"/>
                    <a:pt x="1968" y="1883"/>
                    <a:pt x="1932" y="1747"/>
                  </a:cubicBezTo>
                  <a:cubicBezTo>
                    <a:pt x="1932" y="1747"/>
                    <a:pt x="1932" y="1735"/>
                    <a:pt x="1920" y="1735"/>
                  </a:cubicBezTo>
                  <a:cubicBezTo>
                    <a:pt x="2005" y="1567"/>
                    <a:pt x="1944" y="1375"/>
                    <a:pt x="1957" y="1170"/>
                  </a:cubicBezTo>
                  <a:cubicBezTo>
                    <a:pt x="1957" y="1110"/>
                    <a:pt x="1969" y="1062"/>
                    <a:pt x="1981" y="1002"/>
                  </a:cubicBezTo>
                  <a:cubicBezTo>
                    <a:pt x="2449" y="1050"/>
                    <a:pt x="2918" y="1098"/>
                    <a:pt x="3387" y="1182"/>
                  </a:cubicBezTo>
                  <a:cubicBezTo>
                    <a:pt x="3406" y="1185"/>
                    <a:pt x="3424" y="1186"/>
                    <a:pt x="3442" y="1186"/>
                  </a:cubicBezTo>
                  <a:cubicBezTo>
                    <a:pt x="3802" y="1186"/>
                    <a:pt x="3860" y="629"/>
                    <a:pt x="3459" y="617"/>
                  </a:cubicBezTo>
                  <a:cubicBezTo>
                    <a:pt x="3014" y="605"/>
                    <a:pt x="2570" y="569"/>
                    <a:pt x="2125" y="533"/>
                  </a:cubicBezTo>
                  <a:cubicBezTo>
                    <a:pt x="2137" y="485"/>
                    <a:pt x="2149" y="425"/>
                    <a:pt x="2161" y="365"/>
                  </a:cubicBezTo>
                  <a:cubicBezTo>
                    <a:pt x="2195" y="167"/>
                    <a:pt x="2051" y="0"/>
                    <a:pt x="1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8170674" y="0"/>
              <a:ext cx="220695" cy="178667"/>
            </a:xfrm>
            <a:custGeom>
              <a:rect b="b" l="l" r="r" t="t"/>
              <a:pathLst>
                <a:path extrusionOk="0" h="2606" w="3219">
                  <a:moveTo>
                    <a:pt x="1661" y="0"/>
                  </a:moveTo>
                  <a:cubicBezTo>
                    <a:pt x="1570" y="0"/>
                    <a:pt x="1478" y="41"/>
                    <a:pt x="1419" y="134"/>
                  </a:cubicBezTo>
                  <a:cubicBezTo>
                    <a:pt x="1251" y="374"/>
                    <a:pt x="1155" y="651"/>
                    <a:pt x="1095" y="951"/>
                  </a:cubicBezTo>
                  <a:cubicBezTo>
                    <a:pt x="818" y="951"/>
                    <a:pt x="542" y="963"/>
                    <a:pt x="265" y="975"/>
                  </a:cubicBezTo>
                  <a:cubicBezTo>
                    <a:pt x="1" y="987"/>
                    <a:pt x="1" y="1360"/>
                    <a:pt x="265" y="1372"/>
                  </a:cubicBezTo>
                  <a:cubicBezTo>
                    <a:pt x="530" y="1384"/>
                    <a:pt x="794" y="1396"/>
                    <a:pt x="1071" y="1396"/>
                  </a:cubicBezTo>
                  <a:cubicBezTo>
                    <a:pt x="1059" y="1745"/>
                    <a:pt x="1107" y="2093"/>
                    <a:pt x="1191" y="2406"/>
                  </a:cubicBezTo>
                  <a:cubicBezTo>
                    <a:pt x="1224" y="2545"/>
                    <a:pt x="1328" y="2605"/>
                    <a:pt x="1437" y="2605"/>
                  </a:cubicBezTo>
                  <a:cubicBezTo>
                    <a:pt x="1601" y="2605"/>
                    <a:pt x="1775" y="2467"/>
                    <a:pt x="1732" y="2250"/>
                  </a:cubicBezTo>
                  <a:cubicBezTo>
                    <a:pt x="1672" y="1949"/>
                    <a:pt x="1672" y="1685"/>
                    <a:pt x="1696" y="1408"/>
                  </a:cubicBezTo>
                  <a:lnTo>
                    <a:pt x="1696" y="1408"/>
                  </a:lnTo>
                  <a:cubicBezTo>
                    <a:pt x="2092" y="1420"/>
                    <a:pt x="2489" y="1420"/>
                    <a:pt x="2886" y="1432"/>
                  </a:cubicBezTo>
                  <a:cubicBezTo>
                    <a:pt x="2889" y="1432"/>
                    <a:pt x="2893" y="1432"/>
                    <a:pt x="2897" y="1432"/>
                  </a:cubicBezTo>
                  <a:cubicBezTo>
                    <a:pt x="3215" y="1432"/>
                    <a:pt x="3219" y="915"/>
                    <a:pt x="2907" y="915"/>
                  </a:cubicBezTo>
                  <a:cubicBezTo>
                    <a:pt x="2900" y="915"/>
                    <a:pt x="2893" y="915"/>
                    <a:pt x="2886" y="915"/>
                  </a:cubicBezTo>
                  <a:cubicBezTo>
                    <a:pt x="2513" y="927"/>
                    <a:pt x="2153" y="927"/>
                    <a:pt x="1780" y="939"/>
                  </a:cubicBezTo>
                  <a:cubicBezTo>
                    <a:pt x="1828" y="747"/>
                    <a:pt x="1876" y="555"/>
                    <a:pt x="1936" y="350"/>
                  </a:cubicBezTo>
                  <a:cubicBezTo>
                    <a:pt x="1991" y="140"/>
                    <a:pt x="1828" y="0"/>
                    <a:pt x="16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8590192" y="21322"/>
              <a:ext cx="206708" cy="175376"/>
            </a:xfrm>
            <a:custGeom>
              <a:rect b="b" l="l" r="r" t="t"/>
              <a:pathLst>
                <a:path extrusionOk="0" h="2558" w="3015">
                  <a:moveTo>
                    <a:pt x="1413" y="0"/>
                  </a:moveTo>
                  <a:cubicBezTo>
                    <a:pt x="1278" y="0"/>
                    <a:pt x="1142" y="93"/>
                    <a:pt x="1118" y="280"/>
                  </a:cubicBezTo>
                  <a:cubicBezTo>
                    <a:pt x="1094" y="496"/>
                    <a:pt x="1094" y="712"/>
                    <a:pt x="1094" y="929"/>
                  </a:cubicBezTo>
                  <a:cubicBezTo>
                    <a:pt x="806" y="929"/>
                    <a:pt x="529" y="941"/>
                    <a:pt x="253" y="953"/>
                  </a:cubicBezTo>
                  <a:cubicBezTo>
                    <a:pt x="0" y="965"/>
                    <a:pt x="0" y="1338"/>
                    <a:pt x="253" y="1350"/>
                  </a:cubicBezTo>
                  <a:cubicBezTo>
                    <a:pt x="541" y="1374"/>
                    <a:pt x="818" y="1374"/>
                    <a:pt x="1106" y="1386"/>
                  </a:cubicBezTo>
                  <a:cubicBezTo>
                    <a:pt x="1118" y="1698"/>
                    <a:pt x="1154" y="2011"/>
                    <a:pt x="1166" y="2323"/>
                  </a:cubicBezTo>
                  <a:cubicBezTo>
                    <a:pt x="1179" y="2480"/>
                    <a:pt x="1296" y="2558"/>
                    <a:pt x="1413" y="2558"/>
                  </a:cubicBezTo>
                  <a:cubicBezTo>
                    <a:pt x="1530" y="2558"/>
                    <a:pt x="1647" y="2480"/>
                    <a:pt x="1659" y="2323"/>
                  </a:cubicBezTo>
                  <a:cubicBezTo>
                    <a:pt x="1683" y="2023"/>
                    <a:pt x="1707" y="1710"/>
                    <a:pt x="1731" y="1398"/>
                  </a:cubicBezTo>
                  <a:cubicBezTo>
                    <a:pt x="2044" y="1410"/>
                    <a:pt x="2369" y="1410"/>
                    <a:pt x="2693" y="1410"/>
                  </a:cubicBezTo>
                  <a:cubicBezTo>
                    <a:pt x="2697" y="1410"/>
                    <a:pt x="2700" y="1410"/>
                    <a:pt x="2704" y="1410"/>
                  </a:cubicBezTo>
                  <a:cubicBezTo>
                    <a:pt x="3014" y="1410"/>
                    <a:pt x="3014" y="893"/>
                    <a:pt x="2704" y="893"/>
                  </a:cubicBezTo>
                  <a:cubicBezTo>
                    <a:pt x="2700" y="893"/>
                    <a:pt x="2697" y="893"/>
                    <a:pt x="2693" y="893"/>
                  </a:cubicBezTo>
                  <a:lnTo>
                    <a:pt x="1743" y="905"/>
                  </a:lnTo>
                  <a:cubicBezTo>
                    <a:pt x="1743" y="700"/>
                    <a:pt x="1731" y="484"/>
                    <a:pt x="1707" y="280"/>
                  </a:cubicBezTo>
                  <a:cubicBezTo>
                    <a:pt x="1683" y="93"/>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8948349" y="22282"/>
              <a:ext cx="220763" cy="194985"/>
            </a:xfrm>
            <a:custGeom>
              <a:rect b="b" l="l" r="r" t="t"/>
              <a:pathLst>
                <a:path extrusionOk="0" h="2844" w="3220">
                  <a:moveTo>
                    <a:pt x="1782" y="1"/>
                  </a:moveTo>
                  <a:cubicBezTo>
                    <a:pt x="1668" y="1"/>
                    <a:pt x="1558" y="63"/>
                    <a:pt x="1520" y="206"/>
                  </a:cubicBezTo>
                  <a:cubicBezTo>
                    <a:pt x="1436" y="482"/>
                    <a:pt x="1376" y="759"/>
                    <a:pt x="1316" y="1035"/>
                  </a:cubicBezTo>
                  <a:cubicBezTo>
                    <a:pt x="967" y="987"/>
                    <a:pt x="619" y="951"/>
                    <a:pt x="270" y="903"/>
                  </a:cubicBezTo>
                  <a:cubicBezTo>
                    <a:pt x="263" y="902"/>
                    <a:pt x="257" y="902"/>
                    <a:pt x="250" y="902"/>
                  </a:cubicBezTo>
                  <a:cubicBezTo>
                    <a:pt x="50" y="902"/>
                    <a:pt x="1" y="1253"/>
                    <a:pt x="222" y="1288"/>
                  </a:cubicBezTo>
                  <a:cubicBezTo>
                    <a:pt x="559" y="1348"/>
                    <a:pt x="895" y="1396"/>
                    <a:pt x="1232" y="1456"/>
                  </a:cubicBezTo>
                  <a:cubicBezTo>
                    <a:pt x="1148" y="1816"/>
                    <a:pt x="1075" y="2189"/>
                    <a:pt x="1003" y="2550"/>
                  </a:cubicBezTo>
                  <a:cubicBezTo>
                    <a:pt x="967" y="2725"/>
                    <a:pt x="1109" y="2843"/>
                    <a:pt x="1244" y="2843"/>
                  </a:cubicBezTo>
                  <a:cubicBezTo>
                    <a:pt x="1331" y="2843"/>
                    <a:pt x="1415" y="2795"/>
                    <a:pt x="1448" y="2682"/>
                  </a:cubicBezTo>
                  <a:cubicBezTo>
                    <a:pt x="1556" y="2297"/>
                    <a:pt x="1677" y="1925"/>
                    <a:pt x="1785" y="1540"/>
                  </a:cubicBezTo>
                  <a:cubicBezTo>
                    <a:pt x="2121" y="1588"/>
                    <a:pt x="2470" y="1648"/>
                    <a:pt x="2806" y="1708"/>
                  </a:cubicBezTo>
                  <a:cubicBezTo>
                    <a:pt x="2826" y="1712"/>
                    <a:pt x="2845" y="1713"/>
                    <a:pt x="2863" y="1713"/>
                  </a:cubicBezTo>
                  <a:cubicBezTo>
                    <a:pt x="3174" y="1713"/>
                    <a:pt x="3219" y="1249"/>
                    <a:pt x="2879" y="1215"/>
                  </a:cubicBezTo>
                  <a:cubicBezTo>
                    <a:pt x="2554" y="1179"/>
                    <a:pt x="2229" y="1143"/>
                    <a:pt x="1905" y="1095"/>
                  </a:cubicBezTo>
                  <a:cubicBezTo>
                    <a:pt x="1965" y="855"/>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8333846" y="241741"/>
              <a:ext cx="256414" cy="192105"/>
            </a:xfrm>
            <a:custGeom>
              <a:rect b="b" l="l" r="r" t="t"/>
              <a:pathLst>
                <a:path extrusionOk="0" h="2802" w="3740">
                  <a:moveTo>
                    <a:pt x="1666" y="1"/>
                  </a:moveTo>
                  <a:cubicBezTo>
                    <a:pt x="1534" y="1"/>
                    <a:pt x="1401" y="88"/>
                    <a:pt x="1395" y="262"/>
                  </a:cubicBezTo>
                  <a:cubicBezTo>
                    <a:pt x="1383" y="371"/>
                    <a:pt x="1383" y="479"/>
                    <a:pt x="1383" y="587"/>
                  </a:cubicBezTo>
                  <a:cubicBezTo>
                    <a:pt x="987" y="599"/>
                    <a:pt x="590" y="623"/>
                    <a:pt x="217" y="683"/>
                  </a:cubicBezTo>
                  <a:cubicBezTo>
                    <a:pt x="1" y="707"/>
                    <a:pt x="1" y="984"/>
                    <a:pt x="217" y="1008"/>
                  </a:cubicBezTo>
                  <a:cubicBezTo>
                    <a:pt x="590" y="1056"/>
                    <a:pt x="987" y="1092"/>
                    <a:pt x="1383" y="1092"/>
                  </a:cubicBezTo>
                  <a:cubicBezTo>
                    <a:pt x="1395" y="1597"/>
                    <a:pt x="1431" y="2102"/>
                    <a:pt x="1455" y="2594"/>
                  </a:cubicBezTo>
                  <a:cubicBezTo>
                    <a:pt x="1461" y="2733"/>
                    <a:pt x="1564" y="2802"/>
                    <a:pt x="1666" y="2802"/>
                  </a:cubicBezTo>
                  <a:cubicBezTo>
                    <a:pt x="1768" y="2802"/>
                    <a:pt x="1870" y="2733"/>
                    <a:pt x="1876" y="2594"/>
                  </a:cubicBezTo>
                  <a:cubicBezTo>
                    <a:pt x="1900" y="2102"/>
                    <a:pt x="1936" y="1597"/>
                    <a:pt x="1948" y="1104"/>
                  </a:cubicBezTo>
                  <a:cubicBezTo>
                    <a:pt x="2441" y="1104"/>
                    <a:pt x="2934" y="1092"/>
                    <a:pt x="3415" y="1092"/>
                  </a:cubicBezTo>
                  <a:cubicBezTo>
                    <a:pt x="3419" y="1092"/>
                    <a:pt x="3422" y="1092"/>
                    <a:pt x="3426" y="1092"/>
                  </a:cubicBezTo>
                  <a:cubicBezTo>
                    <a:pt x="3739" y="1092"/>
                    <a:pt x="3736" y="587"/>
                    <a:pt x="3415" y="587"/>
                  </a:cubicBezTo>
                  <a:cubicBezTo>
                    <a:pt x="3255" y="591"/>
                    <a:pt x="3093" y="592"/>
                    <a:pt x="2930" y="592"/>
                  </a:cubicBezTo>
                  <a:cubicBezTo>
                    <a:pt x="2605" y="592"/>
                    <a:pt x="2277" y="587"/>
                    <a:pt x="1948" y="587"/>
                  </a:cubicBezTo>
                  <a:cubicBezTo>
                    <a:pt x="1948" y="479"/>
                    <a:pt x="1948" y="371"/>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5"/>
            <p:cNvSpPr/>
            <p:nvPr/>
          </p:nvSpPr>
          <p:spPr>
            <a:xfrm>
              <a:off x="8712160" y="264023"/>
              <a:ext cx="234955" cy="169206"/>
            </a:xfrm>
            <a:custGeom>
              <a:rect b="b" l="l" r="r" t="t"/>
              <a:pathLst>
                <a:path extrusionOk="0" h="2468" w="3427">
                  <a:moveTo>
                    <a:pt x="1387" y="0"/>
                  </a:moveTo>
                  <a:cubicBezTo>
                    <a:pt x="1278" y="0"/>
                    <a:pt x="1167" y="76"/>
                    <a:pt x="1143" y="226"/>
                  </a:cubicBezTo>
                  <a:cubicBezTo>
                    <a:pt x="1119" y="454"/>
                    <a:pt x="1106" y="683"/>
                    <a:pt x="1119" y="911"/>
                  </a:cubicBezTo>
                  <a:cubicBezTo>
                    <a:pt x="818" y="911"/>
                    <a:pt x="517" y="923"/>
                    <a:pt x="217" y="935"/>
                  </a:cubicBezTo>
                  <a:cubicBezTo>
                    <a:pt x="1" y="935"/>
                    <a:pt x="1" y="1272"/>
                    <a:pt x="217" y="1272"/>
                  </a:cubicBezTo>
                  <a:cubicBezTo>
                    <a:pt x="517" y="1284"/>
                    <a:pt x="830" y="1296"/>
                    <a:pt x="1131" y="1296"/>
                  </a:cubicBezTo>
                  <a:cubicBezTo>
                    <a:pt x="1143" y="1620"/>
                    <a:pt x="1167" y="1957"/>
                    <a:pt x="1179" y="2269"/>
                  </a:cubicBezTo>
                  <a:cubicBezTo>
                    <a:pt x="1185" y="2402"/>
                    <a:pt x="1287" y="2468"/>
                    <a:pt x="1387" y="2468"/>
                  </a:cubicBezTo>
                  <a:cubicBezTo>
                    <a:pt x="1488" y="2468"/>
                    <a:pt x="1587" y="2402"/>
                    <a:pt x="1587" y="2269"/>
                  </a:cubicBezTo>
                  <a:cubicBezTo>
                    <a:pt x="1599" y="1957"/>
                    <a:pt x="1623" y="1632"/>
                    <a:pt x="1647" y="1308"/>
                  </a:cubicBezTo>
                  <a:cubicBezTo>
                    <a:pt x="2140" y="1320"/>
                    <a:pt x="2633" y="1332"/>
                    <a:pt x="3126" y="1344"/>
                  </a:cubicBezTo>
                  <a:cubicBezTo>
                    <a:pt x="3427" y="1344"/>
                    <a:pt x="3427" y="863"/>
                    <a:pt x="3126" y="863"/>
                  </a:cubicBezTo>
                  <a:cubicBezTo>
                    <a:pt x="2633" y="875"/>
                    <a:pt x="2152" y="887"/>
                    <a:pt x="1659" y="899"/>
                  </a:cubicBezTo>
                  <a:cubicBezTo>
                    <a:pt x="1659" y="671"/>
                    <a:pt x="1647" y="442"/>
                    <a:pt x="1623" y="226"/>
                  </a:cubicBezTo>
                  <a:cubicBezTo>
                    <a:pt x="1605" y="76"/>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7886963" y="280950"/>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8788360" y="1192870"/>
              <a:ext cx="234955" cy="169206"/>
            </a:xfrm>
            <a:custGeom>
              <a:rect b="b" l="l" r="r" t="t"/>
              <a:pathLst>
                <a:path extrusionOk="0" h="2468" w="3427">
                  <a:moveTo>
                    <a:pt x="1387" y="0"/>
                  </a:moveTo>
                  <a:cubicBezTo>
                    <a:pt x="1278" y="0"/>
                    <a:pt x="1167" y="75"/>
                    <a:pt x="1143" y="225"/>
                  </a:cubicBezTo>
                  <a:cubicBezTo>
                    <a:pt x="1119" y="454"/>
                    <a:pt x="1106" y="670"/>
                    <a:pt x="1119" y="911"/>
                  </a:cubicBezTo>
                  <a:cubicBezTo>
                    <a:pt x="818" y="911"/>
                    <a:pt x="517" y="923"/>
                    <a:pt x="217" y="923"/>
                  </a:cubicBezTo>
                  <a:cubicBezTo>
                    <a:pt x="1" y="935"/>
                    <a:pt x="1" y="1271"/>
                    <a:pt x="217" y="1271"/>
                  </a:cubicBezTo>
                  <a:cubicBezTo>
                    <a:pt x="517" y="1283"/>
                    <a:pt x="830" y="1295"/>
                    <a:pt x="1131" y="1295"/>
                  </a:cubicBezTo>
                  <a:cubicBezTo>
                    <a:pt x="1143" y="1620"/>
                    <a:pt x="1167" y="1944"/>
                    <a:pt x="1179" y="2269"/>
                  </a:cubicBezTo>
                  <a:cubicBezTo>
                    <a:pt x="1185" y="2401"/>
                    <a:pt x="1287" y="2467"/>
                    <a:pt x="1387" y="2467"/>
                  </a:cubicBezTo>
                  <a:cubicBezTo>
                    <a:pt x="1488" y="2467"/>
                    <a:pt x="1587" y="2401"/>
                    <a:pt x="1587" y="2269"/>
                  </a:cubicBezTo>
                  <a:cubicBezTo>
                    <a:pt x="1599" y="1957"/>
                    <a:pt x="1623" y="1632"/>
                    <a:pt x="1647" y="1307"/>
                  </a:cubicBezTo>
                  <a:cubicBezTo>
                    <a:pt x="2140" y="1319"/>
                    <a:pt x="2633" y="1331"/>
                    <a:pt x="3126" y="1331"/>
                  </a:cubicBezTo>
                  <a:cubicBezTo>
                    <a:pt x="3130" y="1332"/>
                    <a:pt x="3133" y="1332"/>
                    <a:pt x="3137" y="1332"/>
                  </a:cubicBezTo>
                  <a:cubicBezTo>
                    <a:pt x="3426" y="1332"/>
                    <a:pt x="3423" y="863"/>
                    <a:pt x="3126" y="863"/>
                  </a:cubicBezTo>
                  <a:cubicBezTo>
                    <a:pt x="2633" y="875"/>
                    <a:pt x="2152" y="887"/>
                    <a:pt x="1659" y="887"/>
                  </a:cubicBezTo>
                  <a:cubicBezTo>
                    <a:pt x="1659" y="670"/>
                    <a:pt x="1647" y="442"/>
                    <a:pt x="1623" y="225"/>
                  </a:cubicBezTo>
                  <a:cubicBezTo>
                    <a:pt x="1605" y="75"/>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rot="-5564026">
              <a:off x="8888536" y="1560003"/>
              <a:ext cx="264644" cy="134996"/>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8873899" y="1982147"/>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8574014" y="1429612"/>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 name="Google Shape;142;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43" name="Shape 143"/>
        <p:cNvGrpSpPr/>
        <p:nvPr/>
      </p:nvGrpSpPr>
      <p:grpSpPr>
        <a:xfrm>
          <a:off x="0" y="0"/>
          <a:ext cx="0" cy="0"/>
          <a:chOff x="0" y="0"/>
          <a:chExt cx="0" cy="0"/>
        </a:xfrm>
      </p:grpSpPr>
      <p:sp>
        <p:nvSpPr>
          <p:cNvPr id="144" name="Google Shape;144;p6"/>
          <p:cNvSpPr txBox="1"/>
          <p:nvPr>
            <p:ph type="title"/>
          </p:nvPr>
        </p:nvSpPr>
        <p:spPr>
          <a:xfrm>
            <a:off x="607863" y="431217"/>
            <a:ext cx="7795800" cy="730800"/>
          </a:xfrm>
          <a:prstGeom prst="rect">
            <a:avLst/>
          </a:prstGeom>
        </p:spPr>
        <p:txBody>
          <a:bodyPr anchorCtr="0" anchor="t" bIns="91425" lIns="91425" spcFirstLastPara="1" rIns="91425" wrap="square" tIns="91425">
            <a:noAutofit/>
          </a:bodyPr>
          <a:lstStyle>
            <a:lvl1pPr lvl="0" rtl="0">
              <a:spcBef>
                <a:spcPts val="0"/>
              </a:spcBef>
              <a:spcAft>
                <a:spcPts val="0"/>
              </a:spcAft>
              <a:buSzPts val="50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grpSp>
        <p:nvGrpSpPr>
          <p:cNvPr id="145" name="Google Shape;145;p6"/>
          <p:cNvGrpSpPr/>
          <p:nvPr/>
        </p:nvGrpSpPr>
        <p:grpSpPr>
          <a:xfrm>
            <a:off x="7336409" y="105825"/>
            <a:ext cx="1685019" cy="2405475"/>
            <a:chOff x="7336409" y="105825"/>
            <a:chExt cx="1685019" cy="2405475"/>
          </a:xfrm>
        </p:grpSpPr>
        <p:sp>
          <p:nvSpPr>
            <p:cNvPr id="146" name="Google Shape;146;p6"/>
            <p:cNvSpPr/>
            <p:nvPr/>
          </p:nvSpPr>
          <p:spPr>
            <a:xfrm>
              <a:off x="7336409" y="161701"/>
              <a:ext cx="264710" cy="134652"/>
            </a:xfrm>
            <a:custGeom>
              <a:rect b="b" l="l" r="r" t="t"/>
              <a:pathLst>
                <a:path extrusionOk="0" h="1964" w="3861">
                  <a:moveTo>
                    <a:pt x="1883" y="0"/>
                  </a:moveTo>
                  <a:cubicBezTo>
                    <a:pt x="1816" y="0"/>
                    <a:pt x="1745" y="27"/>
                    <a:pt x="1680" y="88"/>
                  </a:cubicBezTo>
                  <a:cubicBezTo>
                    <a:pt x="1560" y="184"/>
                    <a:pt x="1488" y="329"/>
                    <a:pt x="1440" y="485"/>
                  </a:cubicBezTo>
                  <a:cubicBezTo>
                    <a:pt x="1043" y="449"/>
                    <a:pt x="658" y="425"/>
                    <a:pt x="262" y="413"/>
                  </a:cubicBezTo>
                  <a:cubicBezTo>
                    <a:pt x="258" y="413"/>
                    <a:pt x="255" y="413"/>
                    <a:pt x="251" y="413"/>
                  </a:cubicBezTo>
                  <a:cubicBezTo>
                    <a:pt x="55" y="413"/>
                    <a:pt x="1" y="750"/>
                    <a:pt x="213" y="786"/>
                  </a:cubicBezTo>
                  <a:cubicBezTo>
                    <a:pt x="598" y="846"/>
                    <a:pt x="971" y="882"/>
                    <a:pt x="1355" y="930"/>
                  </a:cubicBezTo>
                  <a:cubicBezTo>
                    <a:pt x="1355" y="978"/>
                    <a:pt x="1343" y="1026"/>
                    <a:pt x="1343" y="1074"/>
                  </a:cubicBezTo>
                  <a:cubicBezTo>
                    <a:pt x="1343" y="1326"/>
                    <a:pt x="1367" y="1687"/>
                    <a:pt x="1584" y="1831"/>
                  </a:cubicBezTo>
                  <a:lnTo>
                    <a:pt x="1584" y="1843"/>
                  </a:lnTo>
                  <a:cubicBezTo>
                    <a:pt x="1623" y="1926"/>
                    <a:pt x="1697" y="1964"/>
                    <a:pt x="1768" y="1964"/>
                  </a:cubicBezTo>
                  <a:cubicBezTo>
                    <a:pt x="1872" y="1964"/>
                    <a:pt x="1968" y="1883"/>
                    <a:pt x="1932" y="1747"/>
                  </a:cubicBezTo>
                  <a:cubicBezTo>
                    <a:pt x="1932" y="1747"/>
                    <a:pt x="1932" y="1735"/>
                    <a:pt x="1920" y="1735"/>
                  </a:cubicBezTo>
                  <a:cubicBezTo>
                    <a:pt x="2005" y="1567"/>
                    <a:pt x="1944" y="1375"/>
                    <a:pt x="1957" y="1170"/>
                  </a:cubicBezTo>
                  <a:cubicBezTo>
                    <a:pt x="1957" y="1110"/>
                    <a:pt x="1969" y="1062"/>
                    <a:pt x="1981" y="1002"/>
                  </a:cubicBezTo>
                  <a:cubicBezTo>
                    <a:pt x="2449" y="1050"/>
                    <a:pt x="2918" y="1098"/>
                    <a:pt x="3387" y="1182"/>
                  </a:cubicBezTo>
                  <a:cubicBezTo>
                    <a:pt x="3406" y="1185"/>
                    <a:pt x="3424" y="1186"/>
                    <a:pt x="3442" y="1186"/>
                  </a:cubicBezTo>
                  <a:cubicBezTo>
                    <a:pt x="3802" y="1186"/>
                    <a:pt x="3860" y="629"/>
                    <a:pt x="3459" y="617"/>
                  </a:cubicBezTo>
                  <a:cubicBezTo>
                    <a:pt x="3014" y="605"/>
                    <a:pt x="2570" y="569"/>
                    <a:pt x="2125" y="533"/>
                  </a:cubicBezTo>
                  <a:cubicBezTo>
                    <a:pt x="2137" y="485"/>
                    <a:pt x="2149" y="425"/>
                    <a:pt x="2161" y="365"/>
                  </a:cubicBezTo>
                  <a:cubicBezTo>
                    <a:pt x="2195" y="167"/>
                    <a:pt x="2051" y="0"/>
                    <a:pt x="1883"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6"/>
            <p:cNvSpPr/>
            <p:nvPr/>
          </p:nvSpPr>
          <p:spPr>
            <a:xfrm>
              <a:off x="8022989" y="105825"/>
              <a:ext cx="220695" cy="178667"/>
            </a:xfrm>
            <a:custGeom>
              <a:rect b="b" l="l" r="r" t="t"/>
              <a:pathLst>
                <a:path extrusionOk="0" h="2606" w="3219">
                  <a:moveTo>
                    <a:pt x="1661" y="0"/>
                  </a:moveTo>
                  <a:cubicBezTo>
                    <a:pt x="1570" y="0"/>
                    <a:pt x="1478" y="41"/>
                    <a:pt x="1419" y="134"/>
                  </a:cubicBezTo>
                  <a:cubicBezTo>
                    <a:pt x="1251" y="374"/>
                    <a:pt x="1155" y="651"/>
                    <a:pt x="1095" y="951"/>
                  </a:cubicBezTo>
                  <a:cubicBezTo>
                    <a:pt x="818" y="951"/>
                    <a:pt x="542" y="963"/>
                    <a:pt x="265" y="975"/>
                  </a:cubicBezTo>
                  <a:cubicBezTo>
                    <a:pt x="1" y="987"/>
                    <a:pt x="1" y="1360"/>
                    <a:pt x="265" y="1372"/>
                  </a:cubicBezTo>
                  <a:cubicBezTo>
                    <a:pt x="530" y="1384"/>
                    <a:pt x="794" y="1396"/>
                    <a:pt x="1071" y="1396"/>
                  </a:cubicBezTo>
                  <a:cubicBezTo>
                    <a:pt x="1059" y="1745"/>
                    <a:pt x="1107" y="2093"/>
                    <a:pt x="1191" y="2406"/>
                  </a:cubicBezTo>
                  <a:cubicBezTo>
                    <a:pt x="1224" y="2545"/>
                    <a:pt x="1328" y="2605"/>
                    <a:pt x="1437" y="2605"/>
                  </a:cubicBezTo>
                  <a:cubicBezTo>
                    <a:pt x="1601" y="2605"/>
                    <a:pt x="1775" y="2467"/>
                    <a:pt x="1732" y="2250"/>
                  </a:cubicBezTo>
                  <a:cubicBezTo>
                    <a:pt x="1672" y="1949"/>
                    <a:pt x="1672" y="1685"/>
                    <a:pt x="1696" y="1408"/>
                  </a:cubicBezTo>
                  <a:lnTo>
                    <a:pt x="1696" y="1408"/>
                  </a:lnTo>
                  <a:cubicBezTo>
                    <a:pt x="2092" y="1420"/>
                    <a:pt x="2489" y="1420"/>
                    <a:pt x="2886" y="1432"/>
                  </a:cubicBezTo>
                  <a:cubicBezTo>
                    <a:pt x="2889" y="1432"/>
                    <a:pt x="2893" y="1432"/>
                    <a:pt x="2897" y="1432"/>
                  </a:cubicBezTo>
                  <a:cubicBezTo>
                    <a:pt x="3215" y="1432"/>
                    <a:pt x="3219" y="915"/>
                    <a:pt x="2907" y="915"/>
                  </a:cubicBezTo>
                  <a:cubicBezTo>
                    <a:pt x="2900" y="915"/>
                    <a:pt x="2893" y="915"/>
                    <a:pt x="2886" y="915"/>
                  </a:cubicBezTo>
                  <a:cubicBezTo>
                    <a:pt x="2513" y="927"/>
                    <a:pt x="2153" y="927"/>
                    <a:pt x="1780" y="939"/>
                  </a:cubicBezTo>
                  <a:cubicBezTo>
                    <a:pt x="1828" y="747"/>
                    <a:pt x="1876" y="555"/>
                    <a:pt x="1936" y="350"/>
                  </a:cubicBezTo>
                  <a:cubicBezTo>
                    <a:pt x="1991" y="140"/>
                    <a:pt x="1828" y="0"/>
                    <a:pt x="1661"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6"/>
            <p:cNvSpPr/>
            <p:nvPr/>
          </p:nvSpPr>
          <p:spPr>
            <a:xfrm>
              <a:off x="8442508" y="127147"/>
              <a:ext cx="206708" cy="175376"/>
            </a:xfrm>
            <a:custGeom>
              <a:rect b="b" l="l" r="r" t="t"/>
              <a:pathLst>
                <a:path extrusionOk="0" h="2558" w="3015">
                  <a:moveTo>
                    <a:pt x="1413" y="0"/>
                  </a:moveTo>
                  <a:cubicBezTo>
                    <a:pt x="1278" y="0"/>
                    <a:pt x="1142" y="93"/>
                    <a:pt x="1118" y="280"/>
                  </a:cubicBezTo>
                  <a:cubicBezTo>
                    <a:pt x="1094" y="496"/>
                    <a:pt x="1094" y="712"/>
                    <a:pt x="1094" y="929"/>
                  </a:cubicBezTo>
                  <a:cubicBezTo>
                    <a:pt x="806" y="929"/>
                    <a:pt x="529" y="941"/>
                    <a:pt x="253" y="953"/>
                  </a:cubicBezTo>
                  <a:cubicBezTo>
                    <a:pt x="0" y="965"/>
                    <a:pt x="0" y="1338"/>
                    <a:pt x="253" y="1350"/>
                  </a:cubicBezTo>
                  <a:cubicBezTo>
                    <a:pt x="541" y="1374"/>
                    <a:pt x="818" y="1374"/>
                    <a:pt x="1106" y="1386"/>
                  </a:cubicBezTo>
                  <a:cubicBezTo>
                    <a:pt x="1118" y="1698"/>
                    <a:pt x="1154" y="2011"/>
                    <a:pt x="1166" y="2323"/>
                  </a:cubicBezTo>
                  <a:cubicBezTo>
                    <a:pt x="1179" y="2480"/>
                    <a:pt x="1296" y="2558"/>
                    <a:pt x="1413" y="2558"/>
                  </a:cubicBezTo>
                  <a:cubicBezTo>
                    <a:pt x="1530" y="2558"/>
                    <a:pt x="1647" y="2480"/>
                    <a:pt x="1659" y="2323"/>
                  </a:cubicBezTo>
                  <a:cubicBezTo>
                    <a:pt x="1683" y="2023"/>
                    <a:pt x="1707" y="1710"/>
                    <a:pt x="1731" y="1398"/>
                  </a:cubicBezTo>
                  <a:cubicBezTo>
                    <a:pt x="2044" y="1410"/>
                    <a:pt x="2369" y="1410"/>
                    <a:pt x="2693" y="1410"/>
                  </a:cubicBezTo>
                  <a:cubicBezTo>
                    <a:pt x="2697" y="1410"/>
                    <a:pt x="2700" y="1410"/>
                    <a:pt x="2704" y="1410"/>
                  </a:cubicBezTo>
                  <a:cubicBezTo>
                    <a:pt x="3014" y="1410"/>
                    <a:pt x="3014" y="893"/>
                    <a:pt x="2704" y="893"/>
                  </a:cubicBezTo>
                  <a:cubicBezTo>
                    <a:pt x="2700" y="893"/>
                    <a:pt x="2697" y="893"/>
                    <a:pt x="2693" y="893"/>
                  </a:cubicBezTo>
                  <a:lnTo>
                    <a:pt x="1743" y="905"/>
                  </a:lnTo>
                  <a:cubicBezTo>
                    <a:pt x="1743" y="700"/>
                    <a:pt x="1731" y="484"/>
                    <a:pt x="1707" y="280"/>
                  </a:cubicBezTo>
                  <a:cubicBezTo>
                    <a:pt x="1683" y="93"/>
                    <a:pt x="1548" y="0"/>
                    <a:pt x="1413"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6"/>
            <p:cNvSpPr/>
            <p:nvPr/>
          </p:nvSpPr>
          <p:spPr>
            <a:xfrm>
              <a:off x="8800665" y="128107"/>
              <a:ext cx="220763" cy="194985"/>
            </a:xfrm>
            <a:custGeom>
              <a:rect b="b" l="l" r="r" t="t"/>
              <a:pathLst>
                <a:path extrusionOk="0" h="2844" w="3220">
                  <a:moveTo>
                    <a:pt x="1782" y="1"/>
                  </a:moveTo>
                  <a:cubicBezTo>
                    <a:pt x="1668" y="1"/>
                    <a:pt x="1558" y="63"/>
                    <a:pt x="1520" y="206"/>
                  </a:cubicBezTo>
                  <a:cubicBezTo>
                    <a:pt x="1436" y="482"/>
                    <a:pt x="1376" y="759"/>
                    <a:pt x="1316" y="1035"/>
                  </a:cubicBezTo>
                  <a:cubicBezTo>
                    <a:pt x="967" y="987"/>
                    <a:pt x="619" y="951"/>
                    <a:pt x="270" y="903"/>
                  </a:cubicBezTo>
                  <a:cubicBezTo>
                    <a:pt x="263" y="902"/>
                    <a:pt x="257" y="902"/>
                    <a:pt x="250" y="902"/>
                  </a:cubicBezTo>
                  <a:cubicBezTo>
                    <a:pt x="50" y="902"/>
                    <a:pt x="1" y="1253"/>
                    <a:pt x="222" y="1288"/>
                  </a:cubicBezTo>
                  <a:cubicBezTo>
                    <a:pt x="559" y="1348"/>
                    <a:pt x="895" y="1396"/>
                    <a:pt x="1232" y="1456"/>
                  </a:cubicBezTo>
                  <a:cubicBezTo>
                    <a:pt x="1148" y="1816"/>
                    <a:pt x="1075" y="2189"/>
                    <a:pt x="1003" y="2550"/>
                  </a:cubicBezTo>
                  <a:cubicBezTo>
                    <a:pt x="967" y="2725"/>
                    <a:pt x="1109" y="2843"/>
                    <a:pt x="1244" y="2843"/>
                  </a:cubicBezTo>
                  <a:cubicBezTo>
                    <a:pt x="1331" y="2843"/>
                    <a:pt x="1415" y="2795"/>
                    <a:pt x="1448" y="2682"/>
                  </a:cubicBezTo>
                  <a:cubicBezTo>
                    <a:pt x="1556" y="2297"/>
                    <a:pt x="1677" y="1925"/>
                    <a:pt x="1785" y="1540"/>
                  </a:cubicBezTo>
                  <a:cubicBezTo>
                    <a:pt x="2121" y="1588"/>
                    <a:pt x="2470" y="1648"/>
                    <a:pt x="2806" y="1708"/>
                  </a:cubicBezTo>
                  <a:cubicBezTo>
                    <a:pt x="2826" y="1712"/>
                    <a:pt x="2845" y="1713"/>
                    <a:pt x="2863" y="1713"/>
                  </a:cubicBezTo>
                  <a:cubicBezTo>
                    <a:pt x="3174" y="1713"/>
                    <a:pt x="3219" y="1249"/>
                    <a:pt x="2879" y="1215"/>
                  </a:cubicBezTo>
                  <a:cubicBezTo>
                    <a:pt x="2554" y="1179"/>
                    <a:pt x="2229" y="1143"/>
                    <a:pt x="1905" y="1095"/>
                  </a:cubicBezTo>
                  <a:cubicBezTo>
                    <a:pt x="1965" y="855"/>
                    <a:pt x="2025" y="614"/>
                    <a:pt x="2085" y="362"/>
                  </a:cubicBezTo>
                  <a:cubicBezTo>
                    <a:pt x="2136" y="144"/>
                    <a:pt x="1955" y="1"/>
                    <a:pt x="1782"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6"/>
            <p:cNvSpPr/>
            <p:nvPr/>
          </p:nvSpPr>
          <p:spPr>
            <a:xfrm>
              <a:off x="8564476" y="369848"/>
              <a:ext cx="234955" cy="169206"/>
            </a:xfrm>
            <a:custGeom>
              <a:rect b="b" l="l" r="r" t="t"/>
              <a:pathLst>
                <a:path extrusionOk="0" h="2468" w="3427">
                  <a:moveTo>
                    <a:pt x="1387" y="0"/>
                  </a:moveTo>
                  <a:cubicBezTo>
                    <a:pt x="1278" y="0"/>
                    <a:pt x="1167" y="76"/>
                    <a:pt x="1143" y="226"/>
                  </a:cubicBezTo>
                  <a:cubicBezTo>
                    <a:pt x="1119" y="454"/>
                    <a:pt x="1106" y="683"/>
                    <a:pt x="1119" y="911"/>
                  </a:cubicBezTo>
                  <a:cubicBezTo>
                    <a:pt x="818" y="911"/>
                    <a:pt x="517" y="923"/>
                    <a:pt x="217" y="935"/>
                  </a:cubicBezTo>
                  <a:cubicBezTo>
                    <a:pt x="1" y="935"/>
                    <a:pt x="1" y="1272"/>
                    <a:pt x="217" y="1272"/>
                  </a:cubicBezTo>
                  <a:cubicBezTo>
                    <a:pt x="517" y="1284"/>
                    <a:pt x="830" y="1296"/>
                    <a:pt x="1131" y="1296"/>
                  </a:cubicBezTo>
                  <a:cubicBezTo>
                    <a:pt x="1143" y="1620"/>
                    <a:pt x="1167" y="1957"/>
                    <a:pt x="1179" y="2269"/>
                  </a:cubicBezTo>
                  <a:cubicBezTo>
                    <a:pt x="1185" y="2402"/>
                    <a:pt x="1287" y="2468"/>
                    <a:pt x="1387" y="2468"/>
                  </a:cubicBezTo>
                  <a:cubicBezTo>
                    <a:pt x="1488" y="2468"/>
                    <a:pt x="1587" y="2402"/>
                    <a:pt x="1587" y="2269"/>
                  </a:cubicBezTo>
                  <a:cubicBezTo>
                    <a:pt x="1599" y="1957"/>
                    <a:pt x="1623" y="1632"/>
                    <a:pt x="1647" y="1308"/>
                  </a:cubicBezTo>
                  <a:cubicBezTo>
                    <a:pt x="2140" y="1320"/>
                    <a:pt x="2633" y="1332"/>
                    <a:pt x="3126" y="1344"/>
                  </a:cubicBezTo>
                  <a:cubicBezTo>
                    <a:pt x="3427" y="1344"/>
                    <a:pt x="3427" y="863"/>
                    <a:pt x="3126" y="863"/>
                  </a:cubicBezTo>
                  <a:cubicBezTo>
                    <a:pt x="2633" y="875"/>
                    <a:pt x="2152" y="887"/>
                    <a:pt x="1659" y="899"/>
                  </a:cubicBezTo>
                  <a:cubicBezTo>
                    <a:pt x="1659" y="671"/>
                    <a:pt x="1647" y="442"/>
                    <a:pt x="1623" y="226"/>
                  </a:cubicBezTo>
                  <a:cubicBezTo>
                    <a:pt x="1605" y="76"/>
                    <a:pt x="1497" y="0"/>
                    <a:pt x="1387"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p:nvPr/>
          </p:nvSpPr>
          <p:spPr>
            <a:xfrm>
              <a:off x="8442508" y="591365"/>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6"/>
            <p:cNvSpPr/>
            <p:nvPr/>
          </p:nvSpPr>
          <p:spPr>
            <a:xfrm>
              <a:off x="8800665" y="592393"/>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
            <p:cNvSpPr/>
            <p:nvPr/>
          </p:nvSpPr>
          <p:spPr>
            <a:xfrm>
              <a:off x="8186162" y="811784"/>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a:off x="8564476" y="834066"/>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
            <p:cNvSpPr/>
            <p:nvPr/>
          </p:nvSpPr>
          <p:spPr>
            <a:xfrm>
              <a:off x="8716878" y="2375963"/>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
            <p:cNvSpPr/>
            <p:nvPr/>
          </p:nvSpPr>
          <p:spPr>
            <a:xfrm>
              <a:off x="7965464" y="458661"/>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8442508" y="591365"/>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a:off x="8800665" y="592393"/>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8186162" y="811784"/>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a:off x="8800665" y="1056953"/>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p:nvPr/>
          </p:nvSpPr>
          <p:spPr>
            <a:xfrm>
              <a:off x="8262362" y="1124013"/>
              <a:ext cx="256414" cy="191282"/>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6"/>
            <p:cNvSpPr/>
            <p:nvPr/>
          </p:nvSpPr>
          <p:spPr>
            <a:xfrm rot="-5564026">
              <a:off x="8740852" y="1665828"/>
              <a:ext cx="264644" cy="134996"/>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6"/>
            <p:cNvSpPr/>
            <p:nvPr/>
          </p:nvSpPr>
          <p:spPr>
            <a:xfrm>
              <a:off x="8501133" y="135015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6"/>
            <p:cNvSpPr/>
            <p:nvPr/>
          </p:nvSpPr>
          <p:spPr>
            <a:xfrm>
              <a:off x="8800665" y="1056953"/>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6"/>
            <p:cNvSpPr/>
            <p:nvPr/>
          </p:nvSpPr>
          <p:spPr>
            <a:xfrm>
              <a:off x="8426329" y="1812799"/>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rgbClr val="97D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7" name="Shape 167"/>
        <p:cNvGrpSpPr/>
        <p:nvPr/>
      </p:nvGrpSpPr>
      <p:grpSpPr>
        <a:xfrm>
          <a:off x="0" y="0"/>
          <a:ext cx="0" cy="0"/>
          <a:chOff x="0" y="0"/>
          <a:chExt cx="0" cy="0"/>
        </a:xfrm>
      </p:grpSpPr>
      <p:sp>
        <p:nvSpPr>
          <p:cNvPr id="168" name="Google Shape;168;p7"/>
          <p:cNvSpPr txBox="1"/>
          <p:nvPr>
            <p:ph type="title"/>
          </p:nvPr>
        </p:nvSpPr>
        <p:spPr>
          <a:xfrm>
            <a:off x="602350" y="1215450"/>
            <a:ext cx="2680800" cy="10113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Font typeface="Source Sans Pro SemiBold"/>
              <a:buNone/>
              <a:defRPr b="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69" name="Google Shape;169;p7"/>
          <p:cNvSpPr txBox="1"/>
          <p:nvPr>
            <p:ph idx="1" type="subTitle"/>
          </p:nvPr>
        </p:nvSpPr>
        <p:spPr>
          <a:xfrm flipH="1">
            <a:off x="601925" y="2303850"/>
            <a:ext cx="2760600" cy="168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170" name="Google Shape;170;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71" name="Shape 171"/>
        <p:cNvGrpSpPr/>
        <p:nvPr/>
      </p:nvGrpSpPr>
      <p:grpSpPr>
        <a:xfrm>
          <a:off x="0" y="0"/>
          <a:ext cx="0" cy="0"/>
          <a:chOff x="0" y="0"/>
          <a:chExt cx="0" cy="0"/>
        </a:xfrm>
      </p:grpSpPr>
      <p:sp>
        <p:nvSpPr>
          <p:cNvPr id="172" name="Google Shape;172;p8"/>
          <p:cNvSpPr txBox="1"/>
          <p:nvPr>
            <p:ph type="ctrTitle"/>
          </p:nvPr>
        </p:nvSpPr>
        <p:spPr>
          <a:xfrm flipH="1">
            <a:off x="2336300" y="354825"/>
            <a:ext cx="4471500" cy="13467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rgbClr val="541C1D"/>
              </a:buClr>
              <a:buSzPts val="3500"/>
              <a:buNone/>
              <a:defRPr b="0"/>
            </a:lvl1pPr>
            <a:lvl2pPr lvl="1" rtl="0" algn="ctr">
              <a:spcBef>
                <a:spcPts val="0"/>
              </a:spcBef>
              <a:spcAft>
                <a:spcPts val="0"/>
              </a:spcAft>
              <a:buClr>
                <a:srgbClr val="541C1D"/>
              </a:buClr>
              <a:buSzPts val="12000"/>
              <a:buNone/>
              <a:defRPr sz="12000">
                <a:solidFill>
                  <a:srgbClr val="541C1D"/>
                </a:solidFill>
              </a:defRPr>
            </a:lvl2pPr>
            <a:lvl3pPr lvl="2" rtl="0" algn="ctr">
              <a:spcBef>
                <a:spcPts val="0"/>
              </a:spcBef>
              <a:spcAft>
                <a:spcPts val="0"/>
              </a:spcAft>
              <a:buClr>
                <a:srgbClr val="541C1D"/>
              </a:buClr>
              <a:buSzPts val="12000"/>
              <a:buNone/>
              <a:defRPr sz="12000">
                <a:solidFill>
                  <a:srgbClr val="541C1D"/>
                </a:solidFill>
              </a:defRPr>
            </a:lvl3pPr>
            <a:lvl4pPr lvl="3" rtl="0" algn="ctr">
              <a:spcBef>
                <a:spcPts val="0"/>
              </a:spcBef>
              <a:spcAft>
                <a:spcPts val="0"/>
              </a:spcAft>
              <a:buClr>
                <a:srgbClr val="541C1D"/>
              </a:buClr>
              <a:buSzPts val="12000"/>
              <a:buNone/>
              <a:defRPr sz="12000">
                <a:solidFill>
                  <a:srgbClr val="541C1D"/>
                </a:solidFill>
              </a:defRPr>
            </a:lvl4pPr>
            <a:lvl5pPr lvl="4" rtl="0" algn="ctr">
              <a:spcBef>
                <a:spcPts val="0"/>
              </a:spcBef>
              <a:spcAft>
                <a:spcPts val="0"/>
              </a:spcAft>
              <a:buClr>
                <a:srgbClr val="541C1D"/>
              </a:buClr>
              <a:buSzPts val="12000"/>
              <a:buNone/>
              <a:defRPr sz="12000">
                <a:solidFill>
                  <a:srgbClr val="541C1D"/>
                </a:solidFill>
              </a:defRPr>
            </a:lvl5pPr>
            <a:lvl6pPr lvl="5" rtl="0" algn="ctr">
              <a:spcBef>
                <a:spcPts val="0"/>
              </a:spcBef>
              <a:spcAft>
                <a:spcPts val="0"/>
              </a:spcAft>
              <a:buClr>
                <a:srgbClr val="541C1D"/>
              </a:buClr>
              <a:buSzPts val="12000"/>
              <a:buNone/>
              <a:defRPr sz="12000">
                <a:solidFill>
                  <a:srgbClr val="541C1D"/>
                </a:solidFill>
              </a:defRPr>
            </a:lvl6pPr>
            <a:lvl7pPr lvl="6" rtl="0" algn="ctr">
              <a:spcBef>
                <a:spcPts val="0"/>
              </a:spcBef>
              <a:spcAft>
                <a:spcPts val="0"/>
              </a:spcAft>
              <a:buClr>
                <a:srgbClr val="541C1D"/>
              </a:buClr>
              <a:buSzPts val="12000"/>
              <a:buNone/>
              <a:defRPr sz="12000">
                <a:solidFill>
                  <a:srgbClr val="541C1D"/>
                </a:solidFill>
              </a:defRPr>
            </a:lvl7pPr>
            <a:lvl8pPr lvl="7" rtl="0" algn="ctr">
              <a:spcBef>
                <a:spcPts val="0"/>
              </a:spcBef>
              <a:spcAft>
                <a:spcPts val="0"/>
              </a:spcAft>
              <a:buClr>
                <a:srgbClr val="541C1D"/>
              </a:buClr>
              <a:buSzPts val="12000"/>
              <a:buNone/>
              <a:defRPr sz="12000">
                <a:solidFill>
                  <a:srgbClr val="541C1D"/>
                </a:solidFill>
              </a:defRPr>
            </a:lvl8pPr>
            <a:lvl9pPr lvl="8" rtl="0" algn="ctr">
              <a:spcBef>
                <a:spcPts val="0"/>
              </a:spcBef>
              <a:spcAft>
                <a:spcPts val="0"/>
              </a:spcAft>
              <a:buClr>
                <a:srgbClr val="541C1D"/>
              </a:buClr>
              <a:buSzPts val="12000"/>
              <a:buNone/>
              <a:defRPr sz="12000">
                <a:solidFill>
                  <a:srgbClr val="541C1D"/>
                </a:solidFill>
              </a:defRPr>
            </a:lvl9pPr>
          </a:lstStyle>
          <a:p/>
        </p:txBody>
      </p:sp>
      <p:grpSp>
        <p:nvGrpSpPr>
          <p:cNvPr id="173" name="Google Shape;173;p8"/>
          <p:cNvGrpSpPr/>
          <p:nvPr/>
        </p:nvGrpSpPr>
        <p:grpSpPr>
          <a:xfrm rot="10800000">
            <a:off x="152567" y="3234825"/>
            <a:ext cx="1888761" cy="1762891"/>
            <a:chOff x="7280351" y="0"/>
            <a:chExt cx="1888761" cy="1762891"/>
          </a:xfrm>
        </p:grpSpPr>
        <p:sp>
          <p:nvSpPr>
            <p:cNvPr id="174" name="Google Shape;174;p8"/>
            <p:cNvSpPr/>
            <p:nvPr/>
          </p:nvSpPr>
          <p:spPr>
            <a:xfrm>
              <a:off x="7712693" y="55876"/>
              <a:ext cx="264710" cy="134652"/>
            </a:xfrm>
            <a:custGeom>
              <a:rect b="b" l="l" r="r" t="t"/>
              <a:pathLst>
                <a:path extrusionOk="0" h="1964" w="3861">
                  <a:moveTo>
                    <a:pt x="1883" y="0"/>
                  </a:moveTo>
                  <a:cubicBezTo>
                    <a:pt x="1816" y="0"/>
                    <a:pt x="1745" y="27"/>
                    <a:pt x="1680" y="88"/>
                  </a:cubicBezTo>
                  <a:cubicBezTo>
                    <a:pt x="1560" y="184"/>
                    <a:pt x="1488" y="329"/>
                    <a:pt x="1440" y="485"/>
                  </a:cubicBezTo>
                  <a:cubicBezTo>
                    <a:pt x="1043" y="449"/>
                    <a:pt x="658" y="425"/>
                    <a:pt x="262" y="413"/>
                  </a:cubicBezTo>
                  <a:cubicBezTo>
                    <a:pt x="258" y="413"/>
                    <a:pt x="255" y="413"/>
                    <a:pt x="251" y="413"/>
                  </a:cubicBezTo>
                  <a:cubicBezTo>
                    <a:pt x="55" y="413"/>
                    <a:pt x="1" y="750"/>
                    <a:pt x="213" y="786"/>
                  </a:cubicBezTo>
                  <a:cubicBezTo>
                    <a:pt x="598" y="846"/>
                    <a:pt x="971" y="882"/>
                    <a:pt x="1355" y="930"/>
                  </a:cubicBezTo>
                  <a:cubicBezTo>
                    <a:pt x="1355" y="978"/>
                    <a:pt x="1343" y="1026"/>
                    <a:pt x="1343" y="1074"/>
                  </a:cubicBezTo>
                  <a:cubicBezTo>
                    <a:pt x="1343" y="1326"/>
                    <a:pt x="1367" y="1687"/>
                    <a:pt x="1584" y="1831"/>
                  </a:cubicBezTo>
                  <a:lnTo>
                    <a:pt x="1584" y="1843"/>
                  </a:lnTo>
                  <a:cubicBezTo>
                    <a:pt x="1623" y="1926"/>
                    <a:pt x="1697" y="1964"/>
                    <a:pt x="1768" y="1964"/>
                  </a:cubicBezTo>
                  <a:cubicBezTo>
                    <a:pt x="1872" y="1964"/>
                    <a:pt x="1968" y="1883"/>
                    <a:pt x="1932" y="1747"/>
                  </a:cubicBezTo>
                  <a:cubicBezTo>
                    <a:pt x="1932" y="1747"/>
                    <a:pt x="1932" y="1735"/>
                    <a:pt x="1920" y="1735"/>
                  </a:cubicBezTo>
                  <a:cubicBezTo>
                    <a:pt x="2005" y="1567"/>
                    <a:pt x="1944" y="1375"/>
                    <a:pt x="1957" y="1170"/>
                  </a:cubicBezTo>
                  <a:cubicBezTo>
                    <a:pt x="1957" y="1110"/>
                    <a:pt x="1969" y="1062"/>
                    <a:pt x="1981" y="1002"/>
                  </a:cubicBezTo>
                  <a:cubicBezTo>
                    <a:pt x="2449" y="1050"/>
                    <a:pt x="2918" y="1098"/>
                    <a:pt x="3387" y="1182"/>
                  </a:cubicBezTo>
                  <a:cubicBezTo>
                    <a:pt x="3406" y="1185"/>
                    <a:pt x="3424" y="1186"/>
                    <a:pt x="3442" y="1186"/>
                  </a:cubicBezTo>
                  <a:cubicBezTo>
                    <a:pt x="3802" y="1186"/>
                    <a:pt x="3860" y="629"/>
                    <a:pt x="3459" y="617"/>
                  </a:cubicBezTo>
                  <a:cubicBezTo>
                    <a:pt x="3014" y="605"/>
                    <a:pt x="2570" y="569"/>
                    <a:pt x="2125" y="533"/>
                  </a:cubicBezTo>
                  <a:cubicBezTo>
                    <a:pt x="2137" y="485"/>
                    <a:pt x="2149" y="425"/>
                    <a:pt x="2161" y="365"/>
                  </a:cubicBezTo>
                  <a:cubicBezTo>
                    <a:pt x="2195" y="167"/>
                    <a:pt x="2051" y="0"/>
                    <a:pt x="1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8"/>
            <p:cNvSpPr/>
            <p:nvPr/>
          </p:nvSpPr>
          <p:spPr>
            <a:xfrm>
              <a:off x="8170674" y="0"/>
              <a:ext cx="220695" cy="178667"/>
            </a:xfrm>
            <a:custGeom>
              <a:rect b="b" l="l" r="r" t="t"/>
              <a:pathLst>
                <a:path extrusionOk="0" h="2606" w="3219">
                  <a:moveTo>
                    <a:pt x="1661" y="0"/>
                  </a:moveTo>
                  <a:cubicBezTo>
                    <a:pt x="1570" y="0"/>
                    <a:pt x="1478" y="41"/>
                    <a:pt x="1419" y="134"/>
                  </a:cubicBezTo>
                  <a:cubicBezTo>
                    <a:pt x="1251" y="374"/>
                    <a:pt x="1155" y="651"/>
                    <a:pt x="1095" y="951"/>
                  </a:cubicBezTo>
                  <a:cubicBezTo>
                    <a:pt x="818" y="951"/>
                    <a:pt x="542" y="963"/>
                    <a:pt x="265" y="975"/>
                  </a:cubicBezTo>
                  <a:cubicBezTo>
                    <a:pt x="1" y="987"/>
                    <a:pt x="1" y="1360"/>
                    <a:pt x="265" y="1372"/>
                  </a:cubicBezTo>
                  <a:cubicBezTo>
                    <a:pt x="530" y="1384"/>
                    <a:pt x="794" y="1396"/>
                    <a:pt x="1071" y="1396"/>
                  </a:cubicBezTo>
                  <a:cubicBezTo>
                    <a:pt x="1059" y="1745"/>
                    <a:pt x="1107" y="2093"/>
                    <a:pt x="1191" y="2406"/>
                  </a:cubicBezTo>
                  <a:cubicBezTo>
                    <a:pt x="1224" y="2545"/>
                    <a:pt x="1328" y="2605"/>
                    <a:pt x="1437" y="2605"/>
                  </a:cubicBezTo>
                  <a:cubicBezTo>
                    <a:pt x="1601" y="2605"/>
                    <a:pt x="1775" y="2467"/>
                    <a:pt x="1732" y="2250"/>
                  </a:cubicBezTo>
                  <a:cubicBezTo>
                    <a:pt x="1672" y="1949"/>
                    <a:pt x="1672" y="1685"/>
                    <a:pt x="1696" y="1408"/>
                  </a:cubicBezTo>
                  <a:lnTo>
                    <a:pt x="1696" y="1408"/>
                  </a:lnTo>
                  <a:cubicBezTo>
                    <a:pt x="2092" y="1420"/>
                    <a:pt x="2489" y="1420"/>
                    <a:pt x="2886" y="1432"/>
                  </a:cubicBezTo>
                  <a:cubicBezTo>
                    <a:pt x="2889" y="1432"/>
                    <a:pt x="2893" y="1432"/>
                    <a:pt x="2897" y="1432"/>
                  </a:cubicBezTo>
                  <a:cubicBezTo>
                    <a:pt x="3215" y="1432"/>
                    <a:pt x="3219" y="915"/>
                    <a:pt x="2907" y="915"/>
                  </a:cubicBezTo>
                  <a:cubicBezTo>
                    <a:pt x="2900" y="915"/>
                    <a:pt x="2893" y="915"/>
                    <a:pt x="2886" y="915"/>
                  </a:cubicBezTo>
                  <a:cubicBezTo>
                    <a:pt x="2513" y="927"/>
                    <a:pt x="2153" y="927"/>
                    <a:pt x="1780" y="939"/>
                  </a:cubicBezTo>
                  <a:cubicBezTo>
                    <a:pt x="1828" y="747"/>
                    <a:pt x="1876" y="555"/>
                    <a:pt x="1936" y="350"/>
                  </a:cubicBezTo>
                  <a:cubicBezTo>
                    <a:pt x="1991" y="140"/>
                    <a:pt x="1828" y="0"/>
                    <a:pt x="16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8"/>
            <p:cNvSpPr/>
            <p:nvPr/>
          </p:nvSpPr>
          <p:spPr>
            <a:xfrm>
              <a:off x="8590192" y="21322"/>
              <a:ext cx="206708" cy="175376"/>
            </a:xfrm>
            <a:custGeom>
              <a:rect b="b" l="l" r="r" t="t"/>
              <a:pathLst>
                <a:path extrusionOk="0" h="2558" w="3015">
                  <a:moveTo>
                    <a:pt x="1413" y="0"/>
                  </a:moveTo>
                  <a:cubicBezTo>
                    <a:pt x="1278" y="0"/>
                    <a:pt x="1142" y="93"/>
                    <a:pt x="1118" y="280"/>
                  </a:cubicBezTo>
                  <a:cubicBezTo>
                    <a:pt x="1094" y="496"/>
                    <a:pt x="1094" y="712"/>
                    <a:pt x="1094" y="929"/>
                  </a:cubicBezTo>
                  <a:cubicBezTo>
                    <a:pt x="806" y="929"/>
                    <a:pt x="529" y="941"/>
                    <a:pt x="253" y="953"/>
                  </a:cubicBezTo>
                  <a:cubicBezTo>
                    <a:pt x="0" y="965"/>
                    <a:pt x="0" y="1338"/>
                    <a:pt x="253" y="1350"/>
                  </a:cubicBezTo>
                  <a:cubicBezTo>
                    <a:pt x="541" y="1374"/>
                    <a:pt x="818" y="1374"/>
                    <a:pt x="1106" y="1386"/>
                  </a:cubicBezTo>
                  <a:cubicBezTo>
                    <a:pt x="1118" y="1698"/>
                    <a:pt x="1154" y="2011"/>
                    <a:pt x="1166" y="2323"/>
                  </a:cubicBezTo>
                  <a:cubicBezTo>
                    <a:pt x="1179" y="2480"/>
                    <a:pt x="1296" y="2558"/>
                    <a:pt x="1413" y="2558"/>
                  </a:cubicBezTo>
                  <a:cubicBezTo>
                    <a:pt x="1530" y="2558"/>
                    <a:pt x="1647" y="2480"/>
                    <a:pt x="1659" y="2323"/>
                  </a:cubicBezTo>
                  <a:cubicBezTo>
                    <a:pt x="1683" y="2023"/>
                    <a:pt x="1707" y="1710"/>
                    <a:pt x="1731" y="1398"/>
                  </a:cubicBezTo>
                  <a:cubicBezTo>
                    <a:pt x="2044" y="1410"/>
                    <a:pt x="2369" y="1410"/>
                    <a:pt x="2693" y="1410"/>
                  </a:cubicBezTo>
                  <a:cubicBezTo>
                    <a:pt x="2697" y="1410"/>
                    <a:pt x="2700" y="1410"/>
                    <a:pt x="2704" y="1410"/>
                  </a:cubicBezTo>
                  <a:cubicBezTo>
                    <a:pt x="3014" y="1410"/>
                    <a:pt x="3014" y="893"/>
                    <a:pt x="2704" y="893"/>
                  </a:cubicBezTo>
                  <a:cubicBezTo>
                    <a:pt x="2700" y="893"/>
                    <a:pt x="2697" y="893"/>
                    <a:pt x="2693" y="893"/>
                  </a:cubicBezTo>
                  <a:lnTo>
                    <a:pt x="1743" y="905"/>
                  </a:lnTo>
                  <a:cubicBezTo>
                    <a:pt x="1743" y="700"/>
                    <a:pt x="1731" y="484"/>
                    <a:pt x="1707" y="280"/>
                  </a:cubicBezTo>
                  <a:cubicBezTo>
                    <a:pt x="1683" y="93"/>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8"/>
            <p:cNvSpPr/>
            <p:nvPr/>
          </p:nvSpPr>
          <p:spPr>
            <a:xfrm>
              <a:off x="8948349" y="22282"/>
              <a:ext cx="220763" cy="194985"/>
            </a:xfrm>
            <a:custGeom>
              <a:rect b="b" l="l" r="r" t="t"/>
              <a:pathLst>
                <a:path extrusionOk="0" h="2844" w="3220">
                  <a:moveTo>
                    <a:pt x="1782" y="1"/>
                  </a:moveTo>
                  <a:cubicBezTo>
                    <a:pt x="1668" y="1"/>
                    <a:pt x="1558" y="63"/>
                    <a:pt x="1520" y="206"/>
                  </a:cubicBezTo>
                  <a:cubicBezTo>
                    <a:pt x="1436" y="482"/>
                    <a:pt x="1376" y="759"/>
                    <a:pt x="1316" y="1035"/>
                  </a:cubicBezTo>
                  <a:cubicBezTo>
                    <a:pt x="967" y="987"/>
                    <a:pt x="619" y="951"/>
                    <a:pt x="270" y="903"/>
                  </a:cubicBezTo>
                  <a:cubicBezTo>
                    <a:pt x="263" y="902"/>
                    <a:pt x="257" y="902"/>
                    <a:pt x="250" y="902"/>
                  </a:cubicBezTo>
                  <a:cubicBezTo>
                    <a:pt x="50" y="902"/>
                    <a:pt x="1" y="1253"/>
                    <a:pt x="222" y="1288"/>
                  </a:cubicBezTo>
                  <a:cubicBezTo>
                    <a:pt x="559" y="1348"/>
                    <a:pt x="895" y="1396"/>
                    <a:pt x="1232" y="1456"/>
                  </a:cubicBezTo>
                  <a:cubicBezTo>
                    <a:pt x="1148" y="1816"/>
                    <a:pt x="1075" y="2189"/>
                    <a:pt x="1003" y="2550"/>
                  </a:cubicBezTo>
                  <a:cubicBezTo>
                    <a:pt x="967" y="2725"/>
                    <a:pt x="1109" y="2843"/>
                    <a:pt x="1244" y="2843"/>
                  </a:cubicBezTo>
                  <a:cubicBezTo>
                    <a:pt x="1331" y="2843"/>
                    <a:pt x="1415" y="2795"/>
                    <a:pt x="1448" y="2682"/>
                  </a:cubicBezTo>
                  <a:cubicBezTo>
                    <a:pt x="1556" y="2297"/>
                    <a:pt x="1677" y="1925"/>
                    <a:pt x="1785" y="1540"/>
                  </a:cubicBezTo>
                  <a:cubicBezTo>
                    <a:pt x="2121" y="1588"/>
                    <a:pt x="2470" y="1648"/>
                    <a:pt x="2806" y="1708"/>
                  </a:cubicBezTo>
                  <a:cubicBezTo>
                    <a:pt x="2826" y="1712"/>
                    <a:pt x="2845" y="1713"/>
                    <a:pt x="2863" y="1713"/>
                  </a:cubicBezTo>
                  <a:cubicBezTo>
                    <a:pt x="3174" y="1713"/>
                    <a:pt x="3219" y="1249"/>
                    <a:pt x="2879" y="1215"/>
                  </a:cubicBezTo>
                  <a:cubicBezTo>
                    <a:pt x="2554" y="1179"/>
                    <a:pt x="2229" y="1143"/>
                    <a:pt x="1905" y="1095"/>
                  </a:cubicBezTo>
                  <a:cubicBezTo>
                    <a:pt x="1965" y="855"/>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a:off x="7912751" y="260115"/>
              <a:ext cx="239069" cy="169069"/>
            </a:xfrm>
            <a:custGeom>
              <a:rect b="b" l="l" r="r" t="t"/>
              <a:pathLst>
                <a:path extrusionOk="0" h="2466" w="3487">
                  <a:moveTo>
                    <a:pt x="2219" y="0"/>
                  </a:moveTo>
                  <a:cubicBezTo>
                    <a:pt x="2135" y="0"/>
                    <a:pt x="2050" y="39"/>
                    <a:pt x="1996" y="127"/>
                  </a:cubicBezTo>
                  <a:cubicBezTo>
                    <a:pt x="1839" y="367"/>
                    <a:pt x="1755" y="631"/>
                    <a:pt x="1707" y="920"/>
                  </a:cubicBezTo>
                  <a:cubicBezTo>
                    <a:pt x="1226" y="920"/>
                    <a:pt x="733" y="944"/>
                    <a:pt x="253" y="968"/>
                  </a:cubicBezTo>
                  <a:cubicBezTo>
                    <a:pt x="0" y="980"/>
                    <a:pt x="0" y="1341"/>
                    <a:pt x="253" y="1353"/>
                  </a:cubicBezTo>
                  <a:cubicBezTo>
                    <a:pt x="721" y="1377"/>
                    <a:pt x="1202" y="1389"/>
                    <a:pt x="1683" y="1401"/>
                  </a:cubicBezTo>
                  <a:cubicBezTo>
                    <a:pt x="1695" y="1749"/>
                    <a:pt x="1767" y="2086"/>
                    <a:pt x="1900" y="2387"/>
                  </a:cubicBezTo>
                  <a:cubicBezTo>
                    <a:pt x="1922" y="2442"/>
                    <a:pt x="1968" y="2465"/>
                    <a:pt x="2016" y="2465"/>
                  </a:cubicBezTo>
                  <a:cubicBezTo>
                    <a:pt x="2093" y="2465"/>
                    <a:pt x="2176" y="2404"/>
                    <a:pt x="2176" y="2314"/>
                  </a:cubicBezTo>
                  <a:cubicBezTo>
                    <a:pt x="2164" y="2014"/>
                    <a:pt x="2152" y="1701"/>
                    <a:pt x="2188" y="1413"/>
                  </a:cubicBezTo>
                  <a:lnTo>
                    <a:pt x="3162" y="1413"/>
                  </a:lnTo>
                  <a:cubicBezTo>
                    <a:pt x="3486" y="1413"/>
                    <a:pt x="3486" y="908"/>
                    <a:pt x="3162" y="908"/>
                  </a:cubicBezTo>
                  <a:lnTo>
                    <a:pt x="2296" y="908"/>
                  </a:lnTo>
                  <a:cubicBezTo>
                    <a:pt x="2344" y="716"/>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a:off x="8333846" y="241741"/>
              <a:ext cx="256414" cy="192105"/>
            </a:xfrm>
            <a:custGeom>
              <a:rect b="b" l="l" r="r" t="t"/>
              <a:pathLst>
                <a:path extrusionOk="0" h="2802" w="3740">
                  <a:moveTo>
                    <a:pt x="1666" y="1"/>
                  </a:moveTo>
                  <a:cubicBezTo>
                    <a:pt x="1534" y="1"/>
                    <a:pt x="1401" y="88"/>
                    <a:pt x="1395" y="262"/>
                  </a:cubicBezTo>
                  <a:cubicBezTo>
                    <a:pt x="1383" y="371"/>
                    <a:pt x="1383" y="479"/>
                    <a:pt x="1383" y="587"/>
                  </a:cubicBezTo>
                  <a:cubicBezTo>
                    <a:pt x="987" y="599"/>
                    <a:pt x="590" y="623"/>
                    <a:pt x="217" y="683"/>
                  </a:cubicBezTo>
                  <a:cubicBezTo>
                    <a:pt x="1" y="707"/>
                    <a:pt x="1" y="984"/>
                    <a:pt x="217" y="1008"/>
                  </a:cubicBezTo>
                  <a:cubicBezTo>
                    <a:pt x="590" y="1056"/>
                    <a:pt x="987" y="1092"/>
                    <a:pt x="1383" y="1092"/>
                  </a:cubicBezTo>
                  <a:cubicBezTo>
                    <a:pt x="1395" y="1597"/>
                    <a:pt x="1431" y="2102"/>
                    <a:pt x="1455" y="2594"/>
                  </a:cubicBezTo>
                  <a:cubicBezTo>
                    <a:pt x="1461" y="2733"/>
                    <a:pt x="1564" y="2802"/>
                    <a:pt x="1666" y="2802"/>
                  </a:cubicBezTo>
                  <a:cubicBezTo>
                    <a:pt x="1768" y="2802"/>
                    <a:pt x="1870" y="2733"/>
                    <a:pt x="1876" y="2594"/>
                  </a:cubicBezTo>
                  <a:cubicBezTo>
                    <a:pt x="1900" y="2102"/>
                    <a:pt x="1936" y="1597"/>
                    <a:pt x="1948" y="1104"/>
                  </a:cubicBezTo>
                  <a:cubicBezTo>
                    <a:pt x="2441" y="1104"/>
                    <a:pt x="2934" y="1092"/>
                    <a:pt x="3415" y="1092"/>
                  </a:cubicBezTo>
                  <a:cubicBezTo>
                    <a:pt x="3419" y="1092"/>
                    <a:pt x="3422" y="1092"/>
                    <a:pt x="3426" y="1092"/>
                  </a:cubicBezTo>
                  <a:cubicBezTo>
                    <a:pt x="3739" y="1092"/>
                    <a:pt x="3736" y="587"/>
                    <a:pt x="3415" y="587"/>
                  </a:cubicBezTo>
                  <a:cubicBezTo>
                    <a:pt x="3255" y="591"/>
                    <a:pt x="3093" y="592"/>
                    <a:pt x="2930" y="592"/>
                  </a:cubicBezTo>
                  <a:cubicBezTo>
                    <a:pt x="2605" y="592"/>
                    <a:pt x="2277" y="587"/>
                    <a:pt x="1948" y="587"/>
                  </a:cubicBezTo>
                  <a:cubicBezTo>
                    <a:pt x="1948" y="479"/>
                    <a:pt x="1948" y="371"/>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8712160" y="264023"/>
              <a:ext cx="234955" cy="169206"/>
            </a:xfrm>
            <a:custGeom>
              <a:rect b="b" l="l" r="r" t="t"/>
              <a:pathLst>
                <a:path extrusionOk="0" h="2468" w="3427">
                  <a:moveTo>
                    <a:pt x="1387" y="0"/>
                  </a:moveTo>
                  <a:cubicBezTo>
                    <a:pt x="1278" y="0"/>
                    <a:pt x="1167" y="76"/>
                    <a:pt x="1143" y="226"/>
                  </a:cubicBezTo>
                  <a:cubicBezTo>
                    <a:pt x="1119" y="454"/>
                    <a:pt x="1106" y="683"/>
                    <a:pt x="1119" y="911"/>
                  </a:cubicBezTo>
                  <a:cubicBezTo>
                    <a:pt x="818" y="911"/>
                    <a:pt x="517" y="923"/>
                    <a:pt x="217" y="935"/>
                  </a:cubicBezTo>
                  <a:cubicBezTo>
                    <a:pt x="1" y="935"/>
                    <a:pt x="1" y="1272"/>
                    <a:pt x="217" y="1272"/>
                  </a:cubicBezTo>
                  <a:cubicBezTo>
                    <a:pt x="517" y="1284"/>
                    <a:pt x="830" y="1296"/>
                    <a:pt x="1131" y="1296"/>
                  </a:cubicBezTo>
                  <a:cubicBezTo>
                    <a:pt x="1143" y="1620"/>
                    <a:pt x="1167" y="1957"/>
                    <a:pt x="1179" y="2269"/>
                  </a:cubicBezTo>
                  <a:cubicBezTo>
                    <a:pt x="1185" y="2402"/>
                    <a:pt x="1287" y="2468"/>
                    <a:pt x="1387" y="2468"/>
                  </a:cubicBezTo>
                  <a:cubicBezTo>
                    <a:pt x="1488" y="2468"/>
                    <a:pt x="1587" y="2402"/>
                    <a:pt x="1587" y="2269"/>
                  </a:cubicBezTo>
                  <a:cubicBezTo>
                    <a:pt x="1599" y="1957"/>
                    <a:pt x="1623" y="1632"/>
                    <a:pt x="1647" y="1308"/>
                  </a:cubicBezTo>
                  <a:cubicBezTo>
                    <a:pt x="2140" y="1320"/>
                    <a:pt x="2633" y="1332"/>
                    <a:pt x="3126" y="1344"/>
                  </a:cubicBezTo>
                  <a:cubicBezTo>
                    <a:pt x="3427" y="1344"/>
                    <a:pt x="3427" y="863"/>
                    <a:pt x="3126" y="863"/>
                  </a:cubicBezTo>
                  <a:cubicBezTo>
                    <a:pt x="2633" y="875"/>
                    <a:pt x="2152" y="887"/>
                    <a:pt x="1659" y="899"/>
                  </a:cubicBezTo>
                  <a:cubicBezTo>
                    <a:pt x="1659" y="671"/>
                    <a:pt x="1647" y="442"/>
                    <a:pt x="1623" y="226"/>
                  </a:cubicBezTo>
                  <a:cubicBezTo>
                    <a:pt x="1605" y="76"/>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7912751" y="724676"/>
              <a:ext cx="239069" cy="168726"/>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8"/>
            <p:cNvSpPr/>
            <p:nvPr/>
          </p:nvSpPr>
          <p:spPr>
            <a:xfrm>
              <a:off x="7712488" y="520025"/>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7912751" y="724676"/>
              <a:ext cx="239069" cy="168726"/>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8333846" y="1170588"/>
              <a:ext cx="256414" cy="191282"/>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8788360" y="1192870"/>
              <a:ext cx="234955" cy="169206"/>
            </a:xfrm>
            <a:custGeom>
              <a:rect b="b" l="l" r="r" t="t"/>
              <a:pathLst>
                <a:path extrusionOk="0" h="2468" w="3427">
                  <a:moveTo>
                    <a:pt x="1387" y="0"/>
                  </a:moveTo>
                  <a:cubicBezTo>
                    <a:pt x="1278" y="0"/>
                    <a:pt x="1167" y="75"/>
                    <a:pt x="1143" y="225"/>
                  </a:cubicBezTo>
                  <a:cubicBezTo>
                    <a:pt x="1119" y="454"/>
                    <a:pt x="1106" y="670"/>
                    <a:pt x="1119" y="911"/>
                  </a:cubicBezTo>
                  <a:cubicBezTo>
                    <a:pt x="818" y="911"/>
                    <a:pt x="517" y="923"/>
                    <a:pt x="217" y="923"/>
                  </a:cubicBezTo>
                  <a:cubicBezTo>
                    <a:pt x="1" y="935"/>
                    <a:pt x="1" y="1271"/>
                    <a:pt x="217" y="1271"/>
                  </a:cubicBezTo>
                  <a:cubicBezTo>
                    <a:pt x="517" y="1283"/>
                    <a:pt x="830" y="1295"/>
                    <a:pt x="1131" y="1295"/>
                  </a:cubicBezTo>
                  <a:cubicBezTo>
                    <a:pt x="1143" y="1620"/>
                    <a:pt x="1167" y="1944"/>
                    <a:pt x="1179" y="2269"/>
                  </a:cubicBezTo>
                  <a:cubicBezTo>
                    <a:pt x="1185" y="2401"/>
                    <a:pt x="1287" y="2467"/>
                    <a:pt x="1387" y="2467"/>
                  </a:cubicBezTo>
                  <a:cubicBezTo>
                    <a:pt x="1488" y="2467"/>
                    <a:pt x="1587" y="2401"/>
                    <a:pt x="1587" y="2269"/>
                  </a:cubicBezTo>
                  <a:cubicBezTo>
                    <a:pt x="1599" y="1957"/>
                    <a:pt x="1623" y="1632"/>
                    <a:pt x="1647" y="1307"/>
                  </a:cubicBezTo>
                  <a:cubicBezTo>
                    <a:pt x="2140" y="1319"/>
                    <a:pt x="2633" y="1331"/>
                    <a:pt x="3126" y="1331"/>
                  </a:cubicBezTo>
                  <a:cubicBezTo>
                    <a:pt x="3130" y="1332"/>
                    <a:pt x="3133" y="1332"/>
                    <a:pt x="3137" y="1332"/>
                  </a:cubicBezTo>
                  <a:cubicBezTo>
                    <a:pt x="3426" y="1332"/>
                    <a:pt x="3423" y="863"/>
                    <a:pt x="3126" y="863"/>
                  </a:cubicBezTo>
                  <a:cubicBezTo>
                    <a:pt x="2633" y="875"/>
                    <a:pt x="2152" y="887"/>
                    <a:pt x="1659" y="887"/>
                  </a:cubicBezTo>
                  <a:cubicBezTo>
                    <a:pt x="1659" y="670"/>
                    <a:pt x="1647" y="442"/>
                    <a:pt x="1623" y="225"/>
                  </a:cubicBezTo>
                  <a:cubicBezTo>
                    <a:pt x="1605" y="75"/>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rot="-5564026">
              <a:off x="8888536" y="1560003"/>
              <a:ext cx="264644" cy="134996"/>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8333846" y="1170588"/>
              <a:ext cx="256414" cy="191282"/>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a:off x="7712488" y="520025"/>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7466088" y="287780"/>
              <a:ext cx="264642" cy="134995"/>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a:off x="7280351" y="24524"/>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8"/>
            <p:cNvSpPr/>
            <p:nvPr/>
          </p:nvSpPr>
          <p:spPr>
            <a:xfrm>
              <a:off x="8574014" y="1429612"/>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8"/>
          <p:cNvGrpSpPr/>
          <p:nvPr/>
        </p:nvGrpSpPr>
        <p:grpSpPr>
          <a:xfrm>
            <a:off x="7132667" y="105825"/>
            <a:ext cx="1888761" cy="1762891"/>
            <a:chOff x="7280351" y="0"/>
            <a:chExt cx="1888761" cy="1762891"/>
          </a:xfrm>
        </p:grpSpPr>
        <p:sp>
          <p:nvSpPr>
            <p:cNvPr id="209" name="Google Shape;209;p8"/>
            <p:cNvSpPr/>
            <p:nvPr/>
          </p:nvSpPr>
          <p:spPr>
            <a:xfrm>
              <a:off x="7712693" y="55876"/>
              <a:ext cx="264710" cy="134652"/>
            </a:xfrm>
            <a:custGeom>
              <a:rect b="b" l="l" r="r" t="t"/>
              <a:pathLst>
                <a:path extrusionOk="0" h="1964" w="3861">
                  <a:moveTo>
                    <a:pt x="1883" y="0"/>
                  </a:moveTo>
                  <a:cubicBezTo>
                    <a:pt x="1816" y="0"/>
                    <a:pt x="1745" y="27"/>
                    <a:pt x="1680" y="88"/>
                  </a:cubicBezTo>
                  <a:cubicBezTo>
                    <a:pt x="1560" y="184"/>
                    <a:pt x="1488" y="329"/>
                    <a:pt x="1440" y="485"/>
                  </a:cubicBezTo>
                  <a:cubicBezTo>
                    <a:pt x="1043" y="449"/>
                    <a:pt x="658" y="425"/>
                    <a:pt x="262" y="413"/>
                  </a:cubicBezTo>
                  <a:cubicBezTo>
                    <a:pt x="258" y="413"/>
                    <a:pt x="255" y="413"/>
                    <a:pt x="251" y="413"/>
                  </a:cubicBezTo>
                  <a:cubicBezTo>
                    <a:pt x="55" y="413"/>
                    <a:pt x="1" y="750"/>
                    <a:pt x="213" y="786"/>
                  </a:cubicBezTo>
                  <a:cubicBezTo>
                    <a:pt x="598" y="846"/>
                    <a:pt x="971" y="882"/>
                    <a:pt x="1355" y="930"/>
                  </a:cubicBezTo>
                  <a:cubicBezTo>
                    <a:pt x="1355" y="978"/>
                    <a:pt x="1343" y="1026"/>
                    <a:pt x="1343" y="1074"/>
                  </a:cubicBezTo>
                  <a:cubicBezTo>
                    <a:pt x="1343" y="1326"/>
                    <a:pt x="1367" y="1687"/>
                    <a:pt x="1584" y="1831"/>
                  </a:cubicBezTo>
                  <a:lnTo>
                    <a:pt x="1584" y="1843"/>
                  </a:lnTo>
                  <a:cubicBezTo>
                    <a:pt x="1623" y="1926"/>
                    <a:pt x="1697" y="1964"/>
                    <a:pt x="1768" y="1964"/>
                  </a:cubicBezTo>
                  <a:cubicBezTo>
                    <a:pt x="1872" y="1964"/>
                    <a:pt x="1968" y="1883"/>
                    <a:pt x="1932" y="1747"/>
                  </a:cubicBezTo>
                  <a:cubicBezTo>
                    <a:pt x="1932" y="1747"/>
                    <a:pt x="1932" y="1735"/>
                    <a:pt x="1920" y="1735"/>
                  </a:cubicBezTo>
                  <a:cubicBezTo>
                    <a:pt x="2005" y="1567"/>
                    <a:pt x="1944" y="1375"/>
                    <a:pt x="1957" y="1170"/>
                  </a:cubicBezTo>
                  <a:cubicBezTo>
                    <a:pt x="1957" y="1110"/>
                    <a:pt x="1969" y="1062"/>
                    <a:pt x="1981" y="1002"/>
                  </a:cubicBezTo>
                  <a:cubicBezTo>
                    <a:pt x="2449" y="1050"/>
                    <a:pt x="2918" y="1098"/>
                    <a:pt x="3387" y="1182"/>
                  </a:cubicBezTo>
                  <a:cubicBezTo>
                    <a:pt x="3406" y="1185"/>
                    <a:pt x="3424" y="1186"/>
                    <a:pt x="3442" y="1186"/>
                  </a:cubicBezTo>
                  <a:cubicBezTo>
                    <a:pt x="3802" y="1186"/>
                    <a:pt x="3860" y="629"/>
                    <a:pt x="3459" y="617"/>
                  </a:cubicBezTo>
                  <a:cubicBezTo>
                    <a:pt x="3014" y="605"/>
                    <a:pt x="2570" y="569"/>
                    <a:pt x="2125" y="533"/>
                  </a:cubicBezTo>
                  <a:cubicBezTo>
                    <a:pt x="2137" y="485"/>
                    <a:pt x="2149" y="425"/>
                    <a:pt x="2161" y="365"/>
                  </a:cubicBezTo>
                  <a:cubicBezTo>
                    <a:pt x="2195" y="167"/>
                    <a:pt x="2051" y="0"/>
                    <a:pt x="18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a:off x="8170674" y="0"/>
              <a:ext cx="220695" cy="178667"/>
            </a:xfrm>
            <a:custGeom>
              <a:rect b="b" l="l" r="r" t="t"/>
              <a:pathLst>
                <a:path extrusionOk="0" h="2606" w="3219">
                  <a:moveTo>
                    <a:pt x="1661" y="0"/>
                  </a:moveTo>
                  <a:cubicBezTo>
                    <a:pt x="1570" y="0"/>
                    <a:pt x="1478" y="41"/>
                    <a:pt x="1419" y="134"/>
                  </a:cubicBezTo>
                  <a:cubicBezTo>
                    <a:pt x="1251" y="374"/>
                    <a:pt x="1155" y="651"/>
                    <a:pt x="1095" y="951"/>
                  </a:cubicBezTo>
                  <a:cubicBezTo>
                    <a:pt x="818" y="951"/>
                    <a:pt x="542" y="963"/>
                    <a:pt x="265" y="975"/>
                  </a:cubicBezTo>
                  <a:cubicBezTo>
                    <a:pt x="1" y="987"/>
                    <a:pt x="1" y="1360"/>
                    <a:pt x="265" y="1372"/>
                  </a:cubicBezTo>
                  <a:cubicBezTo>
                    <a:pt x="530" y="1384"/>
                    <a:pt x="794" y="1396"/>
                    <a:pt x="1071" y="1396"/>
                  </a:cubicBezTo>
                  <a:cubicBezTo>
                    <a:pt x="1059" y="1745"/>
                    <a:pt x="1107" y="2093"/>
                    <a:pt x="1191" y="2406"/>
                  </a:cubicBezTo>
                  <a:cubicBezTo>
                    <a:pt x="1224" y="2545"/>
                    <a:pt x="1328" y="2605"/>
                    <a:pt x="1437" y="2605"/>
                  </a:cubicBezTo>
                  <a:cubicBezTo>
                    <a:pt x="1601" y="2605"/>
                    <a:pt x="1775" y="2467"/>
                    <a:pt x="1732" y="2250"/>
                  </a:cubicBezTo>
                  <a:cubicBezTo>
                    <a:pt x="1672" y="1949"/>
                    <a:pt x="1672" y="1685"/>
                    <a:pt x="1696" y="1408"/>
                  </a:cubicBezTo>
                  <a:lnTo>
                    <a:pt x="1696" y="1408"/>
                  </a:lnTo>
                  <a:cubicBezTo>
                    <a:pt x="2092" y="1420"/>
                    <a:pt x="2489" y="1420"/>
                    <a:pt x="2886" y="1432"/>
                  </a:cubicBezTo>
                  <a:cubicBezTo>
                    <a:pt x="2889" y="1432"/>
                    <a:pt x="2893" y="1432"/>
                    <a:pt x="2897" y="1432"/>
                  </a:cubicBezTo>
                  <a:cubicBezTo>
                    <a:pt x="3215" y="1432"/>
                    <a:pt x="3219" y="915"/>
                    <a:pt x="2907" y="915"/>
                  </a:cubicBezTo>
                  <a:cubicBezTo>
                    <a:pt x="2900" y="915"/>
                    <a:pt x="2893" y="915"/>
                    <a:pt x="2886" y="915"/>
                  </a:cubicBezTo>
                  <a:cubicBezTo>
                    <a:pt x="2513" y="927"/>
                    <a:pt x="2153" y="927"/>
                    <a:pt x="1780" y="939"/>
                  </a:cubicBezTo>
                  <a:cubicBezTo>
                    <a:pt x="1828" y="747"/>
                    <a:pt x="1876" y="555"/>
                    <a:pt x="1936" y="350"/>
                  </a:cubicBezTo>
                  <a:cubicBezTo>
                    <a:pt x="1991" y="140"/>
                    <a:pt x="1828" y="0"/>
                    <a:pt x="16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p:nvPr/>
          </p:nvSpPr>
          <p:spPr>
            <a:xfrm>
              <a:off x="8590192" y="21322"/>
              <a:ext cx="206708" cy="175376"/>
            </a:xfrm>
            <a:custGeom>
              <a:rect b="b" l="l" r="r" t="t"/>
              <a:pathLst>
                <a:path extrusionOk="0" h="2558" w="3015">
                  <a:moveTo>
                    <a:pt x="1413" y="0"/>
                  </a:moveTo>
                  <a:cubicBezTo>
                    <a:pt x="1278" y="0"/>
                    <a:pt x="1142" y="93"/>
                    <a:pt x="1118" y="280"/>
                  </a:cubicBezTo>
                  <a:cubicBezTo>
                    <a:pt x="1094" y="496"/>
                    <a:pt x="1094" y="712"/>
                    <a:pt x="1094" y="929"/>
                  </a:cubicBezTo>
                  <a:cubicBezTo>
                    <a:pt x="806" y="929"/>
                    <a:pt x="529" y="941"/>
                    <a:pt x="253" y="953"/>
                  </a:cubicBezTo>
                  <a:cubicBezTo>
                    <a:pt x="0" y="965"/>
                    <a:pt x="0" y="1338"/>
                    <a:pt x="253" y="1350"/>
                  </a:cubicBezTo>
                  <a:cubicBezTo>
                    <a:pt x="541" y="1374"/>
                    <a:pt x="818" y="1374"/>
                    <a:pt x="1106" y="1386"/>
                  </a:cubicBezTo>
                  <a:cubicBezTo>
                    <a:pt x="1118" y="1698"/>
                    <a:pt x="1154" y="2011"/>
                    <a:pt x="1166" y="2323"/>
                  </a:cubicBezTo>
                  <a:cubicBezTo>
                    <a:pt x="1179" y="2480"/>
                    <a:pt x="1296" y="2558"/>
                    <a:pt x="1413" y="2558"/>
                  </a:cubicBezTo>
                  <a:cubicBezTo>
                    <a:pt x="1530" y="2558"/>
                    <a:pt x="1647" y="2480"/>
                    <a:pt x="1659" y="2323"/>
                  </a:cubicBezTo>
                  <a:cubicBezTo>
                    <a:pt x="1683" y="2023"/>
                    <a:pt x="1707" y="1710"/>
                    <a:pt x="1731" y="1398"/>
                  </a:cubicBezTo>
                  <a:cubicBezTo>
                    <a:pt x="2044" y="1410"/>
                    <a:pt x="2369" y="1410"/>
                    <a:pt x="2693" y="1410"/>
                  </a:cubicBezTo>
                  <a:cubicBezTo>
                    <a:pt x="2697" y="1410"/>
                    <a:pt x="2700" y="1410"/>
                    <a:pt x="2704" y="1410"/>
                  </a:cubicBezTo>
                  <a:cubicBezTo>
                    <a:pt x="3014" y="1410"/>
                    <a:pt x="3014" y="893"/>
                    <a:pt x="2704" y="893"/>
                  </a:cubicBezTo>
                  <a:cubicBezTo>
                    <a:pt x="2700" y="893"/>
                    <a:pt x="2697" y="893"/>
                    <a:pt x="2693" y="893"/>
                  </a:cubicBezTo>
                  <a:lnTo>
                    <a:pt x="1743" y="905"/>
                  </a:lnTo>
                  <a:cubicBezTo>
                    <a:pt x="1743" y="700"/>
                    <a:pt x="1731" y="484"/>
                    <a:pt x="1707" y="280"/>
                  </a:cubicBezTo>
                  <a:cubicBezTo>
                    <a:pt x="1683" y="93"/>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8"/>
            <p:cNvSpPr/>
            <p:nvPr/>
          </p:nvSpPr>
          <p:spPr>
            <a:xfrm>
              <a:off x="8948349" y="22282"/>
              <a:ext cx="220763" cy="194985"/>
            </a:xfrm>
            <a:custGeom>
              <a:rect b="b" l="l" r="r" t="t"/>
              <a:pathLst>
                <a:path extrusionOk="0" h="2844" w="3220">
                  <a:moveTo>
                    <a:pt x="1782" y="1"/>
                  </a:moveTo>
                  <a:cubicBezTo>
                    <a:pt x="1668" y="1"/>
                    <a:pt x="1558" y="63"/>
                    <a:pt x="1520" y="206"/>
                  </a:cubicBezTo>
                  <a:cubicBezTo>
                    <a:pt x="1436" y="482"/>
                    <a:pt x="1376" y="759"/>
                    <a:pt x="1316" y="1035"/>
                  </a:cubicBezTo>
                  <a:cubicBezTo>
                    <a:pt x="967" y="987"/>
                    <a:pt x="619" y="951"/>
                    <a:pt x="270" y="903"/>
                  </a:cubicBezTo>
                  <a:cubicBezTo>
                    <a:pt x="263" y="902"/>
                    <a:pt x="257" y="902"/>
                    <a:pt x="250" y="902"/>
                  </a:cubicBezTo>
                  <a:cubicBezTo>
                    <a:pt x="50" y="902"/>
                    <a:pt x="1" y="1253"/>
                    <a:pt x="222" y="1288"/>
                  </a:cubicBezTo>
                  <a:cubicBezTo>
                    <a:pt x="559" y="1348"/>
                    <a:pt x="895" y="1396"/>
                    <a:pt x="1232" y="1456"/>
                  </a:cubicBezTo>
                  <a:cubicBezTo>
                    <a:pt x="1148" y="1816"/>
                    <a:pt x="1075" y="2189"/>
                    <a:pt x="1003" y="2550"/>
                  </a:cubicBezTo>
                  <a:cubicBezTo>
                    <a:pt x="967" y="2725"/>
                    <a:pt x="1109" y="2843"/>
                    <a:pt x="1244" y="2843"/>
                  </a:cubicBezTo>
                  <a:cubicBezTo>
                    <a:pt x="1331" y="2843"/>
                    <a:pt x="1415" y="2795"/>
                    <a:pt x="1448" y="2682"/>
                  </a:cubicBezTo>
                  <a:cubicBezTo>
                    <a:pt x="1556" y="2297"/>
                    <a:pt x="1677" y="1925"/>
                    <a:pt x="1785" y="1540"/>
                  </a:cubicBezTo>
                  <a:cubicBezTo>
                    <a:pt x="2121" y="1588"/>
                    <a:pt x="2470" y="1648"/>
                    <a:pt x="2806" y="1708"/>
                  </a:cubicBezTo>
                  <a:cubicBezTo>
                    <a:pt x="2826" y="1712"/>
                    <a:pt x="2845" y="1713"/>
                    <a:pt x="2863" y="1713"/>
                  </a:cubicBezTo>
                  <a:cubicBezTo>
                    <a:pt x="3174" y="1713"/>
                    <a:pt x="3219" y="1249"/>
                    <a:pt x="2879" y="1215"/>
                  </a:cubicBezTo>
                  <a:cubicBezTo>
                    <a:pt x="2554" y="1179"/>
                    <a:pt x="2229" y="1143"/>
                    <a:pt x="1905" y="1095"/>
                  </a:cubicBezTo>
                  <a:cubicBezTo>
                    <a:pt x="1965" y="855"/>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8"/>
            <p:cNvSpPr/>
            <p:nvPr/>
          </p:nvSpPr>
          <p:spPr>
            <a:xfrm>
              <a:off x="7912751" y="260115"/>
              <a:ext cx="239069" cy="169069"/>
            </a:xfrm>
            <a:custGeom>
              <a:rect b="b" l="l" r="r" t="t"/>
              <a:pathLst>
                <a:path extrusionOk="0" h="2466" w="3487">
                  <a:moveTo>
                    <a:pt x="2219" y="0"/>
                  </a:moveTo>
                  <a:cubicBezTo>
                    <a:pt x="2135" y="0"/>
                    <a:pt x="2050" y="39"/>
                    <a:pt x="1996" y="127"/>
                  </a:cubicBezTo>
                  <a:cubicBezTo>
                    <a:pt x="1839" y="367"/>
                    <a:pt x="1755" y="631"/>
                    <a:pt x="1707" y="920"/>
                  </a:cubicBezTo>
                  <a:cubicBezTo>
                    <a:pt x="1226" y="920"/>
                    <a:pt x="733" y="944"/>
                    <a:pt x="253" y="968"/>
                  </a:cubicBezTo>
                  <a:cubicBezTo>
                    <a:pt x="0" y="980"/>
                    <a:pt x="0" y="1341"/>
                    <a:pt x="253" y="1353"/>
                  </a:cubicBezTo>
                  <a:cubicBezTo>
                    <a:pt x="721" y="1377"/>
                    <a:pt x="1202" y="1389"/>
                    <a:pt x="1683" y="1401"/>
                  </a:cubicBezTo>
                  <a:cubicBezTo>
                    <a:pt x="1695" y="1749"/>
                    <a:pt x="1767" y="2086"/>
                    <a:pt x="1900" y="2387"/>
                  </a:cubicBezTo>
                  <a:cubicBezTo>
                    <a:pt x="1922" y="2442"/>
                    <a:pt x="1968" y="2465"/>
                    <a:pt x="2016" y="2465"/>
                  </a:cubicBezTo>
                  <a:cubicBezTo>
                    <a:pt x="2093" y="2465"/>
                    <a:pt x="2176" y="2404"/>
                    <a:pt x="2176" y="2314"/>
                  </a:cubicBezTo>
                  <a:cubicBezTo>
                    <a:pt x="2164" y="2014"/>
                    <a:pt x="2152" y="1701"/>
                    <a:pt x="2188" y="1413"/>
                  </a:cubicBezTo>
                  <a:lnTo>
                    <a:pt x="3162" y="1413"/>
                  </a:lnTo>
                  <a:cubicBezTo>
                    <a:pt x="3486" y="1413"/>
                    <a:pt x="3486" y="908"/>
                    <a:pt x="3162" y="908"/>
                  </a:cubicBezTo>
                  <a:lnTo>
                    <a:pt x="2296" y="908"/>
                  </a:lnTo>
                  <a:cubicBezTo>
                    <a:pt x="2344" y="716"/>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8"/>
            <p:cNvSpPr/>
            <p:nvPr/>
          </p:nvSpPr>
          <p:spPr>
            <a:xfrm>
              <a:off x="8333846" y="241741"/>
              <a:ext cx="256414" cy="192105"/>
            </a:xfrm>
            <a:custGeom>
              <a:rect b="b" l="l" r="r" t="t"/>
              <a:pathLst>
                <a:path extrusionOk="0" h="2802" w="3740">
                  <a:moveTo>
                    <a:pt x="1666" y="1"/>
                  </a:moveTo>
                  <a:cubicBezTo>
                    <a:pt x="1534" y="1"/>
                    <a:pt x="1401" y="88"/>
                    <a:pt x="1395" y="262"/>
                  </a:cubicBezTo>
                  <a:cubicBezTo>
                    <a:pt x="1383" y="371"/>
                    <a:pt x="1383" y="479"/>
                    <a:pt x="1383" y="587"/>
                  </a:cubicBezTo>
                  <a:cubicBezTo>
                    <a:pt x="987" y="599"/>
                    <a:pt x="590" y="623"/>
                    <a:pt x="217" y="683"/>
                  </a:cubicBezTo>
                  <a:cubicBezTo>
                    <a:pt x="1" y="707"/>
                    <a:pt x="1" y="984"/>
                    <a:pt x="217" y="1008"/>
                  </a:cubicBezTo>
                  <a:cubicBezTo>
                    <a:pt x="590" y="1056"/>
                    <a:pt x="987" y="1092"/>
                    <a:pt x="1383" y="1092"/>
                  </a:cubicBezTo>
                  <a:cubicBezTo>
                    <a:pt x="1395" y="1597"/>
                    <a:pt x="1431" y="2102"/>
                    <a:pt x="1455" y="2594"/>
                  </a:cubicBezTo>
                  <a:cubicBezTo>
                    <a:pt x="1461" y="2733"/>
                    <a:pt x="1564" y="2802"/>
                    <a:pt x="1666" y="2802"/>
                  </a:cubicBezTo>
                  <a:cubicBezTo>
                    <a:pt x="1768" y="2802"/>
                    <a:pt x="1870" y="2733"/>
                    <a:pt x="1876" y="2594"/>
                  </a:cubicBezTo>
                  <a:cubicBezTo>
                    <a:pt x="1900" y="2102"/>
                    <a:pt x="1936" y="1597"/>
                    <a:pt x="1948" y="1104"/>
                  </a:cubicBezTo>
                  <a:cubicBezTo>
                    <a:pt x="2441" y="1104"/>
                    <a:pt x="2934" y="1092"/>
                    <a:pt x="3415" y="1092"/>
                  </a:cubicBezTo>
                  <a:cubicBezTo>
                    <a:pt x="3419" y="1092"/>
                    <a:pt x="3422" y="1092"/>
                    <a:pt x="3426" y="1092"/>
                  </a:cubicBezTo>
                  <a:cubicBezTo>
                    <a:pt x="3739" y="1092"/>
                    <a:pt x="3736" y="587"/>
                    <a:pt x="3415" y="587"/>
                  </a:cubicBezTo>
                  <a:cubicBezTo>
                    <a:pt x="3255" y="591"/>
                    <a:pt x="3093" y="592"/>
                    <a:pt x="2930" y="592"/>
                  </a:cubicBezTo>
                  <a:cubicBezTo>
                    <a:pt x="2605" y="592"/>
                    <a:pt x="2277" y="587"/>
                    <a:pt x="1948" y="587"/>
                  </a:cubicBezTo>
                  <a:cubicBezTo>
                    <a:pt x="1948" y="479"/>
                    <a:pt x="1948" y="371"/>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8"/>
            <p:cNvSpPr/>
            <p:nvPr/>
          </p:nvSpPr>
          <p:spPr>
            <a:xfrm>
              <a:off x="8712160" y="264023"/>
              <a:ext cx="234955" cy="169206"/>
            </a:xfrm>
            <a:custGeom>
              <a:rect b="b" l="l" r="r" t="t"/>
              <a:pathLst>
                <a:path extrusionOk="0" h="2468" w="3427">
                  <a:moveTo>
                    <a:pt x="1387" y="0"/>
                  </a:moveTo>
                  <a:cubicBezTo>
                    <a:pt x="1278" y="0"/>
                    <a:pt x="1167" y="76"/>
                    <a:pt x="1143" y="226"/>
                  </a:cubicBezTo>
                  <a:cubicBezTo>
                    <a:pt x="1119" y="454"/>
                    <a:pt x="1106" y="683"/>
                    <a:pt x="1119" y="911"/>
                  </a:cubicBezTo>
                  <a:cubicBezTo>
                    <a:pt x="818" y="911"/>
                    <a:pt x="517" y="923"/>
                    <a:pt x="217" y="935"/>
                  </a:cubicBezTo>
                  <a:cubicBezTo>
                    <a:pt x="1" y="935"/>
                    <a:pt x="1" y="1272"/>
                    <a:pt x="217" y="1272"/>
                  </a:cubicBezTo>
                  <a:cubicBezTo>
                    <a:pt x="517" y="1284"/>
                    <a:pt x="830" y="1296"/>
                    <a:pt x="1131" y="1296"/>
                  </a:cubicBezTo>
                  <a:cubicBezTo>
                    <a:pt x="1143" y="1620"/>
                    <a:pt x="1167" y="1957"/>
                    <a:pt x="1179" y="2269"/>
                  </a:cubicBezTo>
                  <a:cubicBezTo>
                    <a:pt x="1185" y="2402"/>
                    <a:pt x="1287" y="2468"/>
                    <a:pt x="1387" y="2468"/>
                  </a:cubicBezTo>
                  <a:cubicBezTo>
                    <a:pt x="1488" y="2468"/>
                    <a:pt x="1587" y="2402"/>
                    <a:pt x="1587" y="2269"/>
                  </a:cubicBezTo>
                  <a:cubicBezTo>
                    <a:pt x="1599" y="1957"/>
                    <a:pt x="1623" y="1632"/>
                    <a:pt x="1647" y="1308"/>
                  </a:cubicBezTo>
                  <a:cubicBezTo>
                    <a:pt x="2140" y="1320"/>
                    <a:pt x="2633" y="1332"/>
                    <a:pt x="3126" y="1344"/>
                  </a:cubicBezTo>
                  <a:cubicBezTo>
                    <a:pt x="3427" y="1344"/>
                    <a:pt x="3427" y="863"/>
                    <a:pt x="3126" y="863"/>
                  </a:cubicBezTo>
                  <a:cubicBezTo>
                    <a:pt x="2633" y="875"/>
                    <a:pt x="2152" y="887"/>
                    <a:pt x="1659" y="899"/>
                  </a:cubicBezTo>
                  <a:cubicBezTo>
                    <a:pt x="1659" y="671"/>
                    <a:pt x="1647" y="442"/>
                    <a:pt x="1623" y="226"/>
                  </a:cubicBezTo>
                  <a:cubicBezTo>
                    <a:pt x="1605" y="76"/>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8"/>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8"/>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8"/>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8"/>
            <p:cNvSpPr/>
            <p:nvPr/>
          </p:nvSpPr>
          <p:spPr>
            <a:xfrm>
              <a:off x="7912751" y="724676"/>
              <a:ext cx="239069" cy="168726"/>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8"/>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8"/>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8"/>
            <p:cNvSpPr/>
            <p:nvPr/>
          </p:nvSpPr>
          <p:spPr>
            <a:xfrm>
              <a:off x="7712488" y="520025"/>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8"/>
            <p:cNvSpPr/>
            <p:nvPr/>
          </p:nvSpPr>
          <p:spPr>
            <a:xfrm>
              <a:off x="8170674" y="464149"/>
              <a:ext cx="220695" cy="178942"/>
            </a:xfrm>
            <a:custGeom>
              <a:rect b="b" l="l" r="r" t="t"/>
              <a:pathLst>
                <a:path extrusionOk="0" h="2610" w="3219">
                  <a:moveTo>
                    <a:pt x="1656" y="1"/>
                  </a:moveTo>
                  <a:cubicBezTo>
                    <a:pt x="1567" y="1"/>
                    <a:pt x="1477" y="40"/>
                    <a:pt x="1419" y="132"/>
                  </a:cubicBezTo>
                  <a:cubicBezTo>
                    <a:pt x="1251" y="372"/>
                    <a:pt x="1155" y="661"/>
                    <a:pt x="1095" y="949"/>
                  </a:cubicBezTo>
                  <a:cubicBezTo>
                    <a:pt x="818" y="961"/>
                    <a:pt x="542" y="961"/>
                    <a:pt x="265" y="973"/>
                  </a:cubicBezTo>
                  <a:cubicBezTo>
                    <a:pt x="1" y="985"/>
                    <a:pt x="1" y="1370"/>
                    <a:pt x="265" y="1382"/>
                  </a:cubicBezTo>
                  <a:cubicBezTo>
                    <a:pt x="530" y="1394"/>
                    <a:pt x="794" y="1394"/>
                    <a:pt x="1071" y="1406"/>
                  </a:cubicBezTo>
                  <a:cubicBezTo>
                    <a:pt x="1059" y="1755"/>
                    <a:pt x="1107" y="2091"/>
                    <a:pt x="1191" y="2404"/>
                  </a:cubicBezTo>
                  <a:cubicBezTo>
                    <a:pt x="1224" y="2548"/>
                    <a:pt x="1329" y="2609"/>
                    <a:pt x="1437" y="2609"/>
                  </a:cubicBezTo>
                  <a:cubicBezTo>
                    <a:pt x="1601" y="2609"/>
                    <a:pt x="1775" y="2469"/>
                    <a:pt x="1732" y="2259"/>
                  </a:cubicBezTo>
                  <a:cubicBezTo>
                    <a:pt x="1672" y="1959"/>
                    <a:pt x="1672" y="1682"/>
                    <a:pt x="1696" y="1418"/>
                  </a:cubicBezTo>
                  <a:cubicBezTo>
                    <a:pt x="2092" y="1418"/>
                    <a:pt x="2489" y="1430"/>
                    <a:pt x="2886" y="1442"/>
                  </a:cubicBezTo>
                  <a:cubicBezTo>
                    <a:pt x="2889" y="1442"/>
                    <a:pt x="2893" y="1442"/>
                    <a:pt x="2897" y="1442"/>
                  </a:cubicBezTo>
                  <a:cubicBezTo>
                    <a:pt x="3219" y="1442"/>
                    <a:pt x="3219" y="913"/>
                    <a:pt x="2897" y="913"/>
                  </a:cubicBezTo>
                  <a:cubicBezTo>
                    <a:pt x="2893" y="913"/>
                    <a:pt x="2889" y="913"/>
                    <a:pt x="2886" y="913"/>
                  </a:cubicBezTo>
                  <a:cubicBezTo>
                    <a:pt x="2513" y="925"/>
                    <a:pt x="2153" y="937"/>
                    <a:pt x="1780" y="937"/>
                  </a:cubicBezTo>
                  <a:cubicBezTo>
                    <a:pt x="1828" y="745"/>
                    <a:pt x="1876" y="552"/>
                    <a:pt x="1936" y="348"/>
                  </a:cubicBezTo>
                  <a:cubicBezTo>
                    <a:pt x="1991" y="144"/>
                    <a:pt x="1825" y="1"/>
                    <a:pt x="16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8"/>
            <p:cNvSpPr/>
            <p:nvPr/>
          </p:nvSpPr>
          <p:spPr>
            <a:xfrm>
              <a:off x="8590192" y="485540"/>
              <a:ext cx="206914" cy="175171"/>
            </a:xfrm>
            <a:custGeom>
              <a:rect b="b" l="l" r="r" t="t"/>
              <a:pathLst>
                <a:path extrusionOk="0" h="2555" w="3018">
                  <a:moveTo>
                    <a:pt x="1413" y="0"/>
                  </a:moveTo>
                  <a:cubicBezTo>
                    <a:pt x="1278" y="0"/>
                    <a:pt x="1142" y="96"/>
                    <a:pt x="1118" y="289"/>
                  </a:cubicBezTo>
                  <a:cubicBezTo>
                    <a:pt x="1094" y="493"/>
                    <a:pt x="1094" y="709"/>
                    <a:pt x="1094" y="926"/>
                  </a:cubicBezTo>
                  <a:cubicBezTo>
                    <a:pt x="806" y="938"/>
                    <a:pt x="529" y="938"/>
                    <a:pt x="253" y="962"/>
                  </a:cubicBezTo>
                  <a:cubicBezTo>
                    <a:pt x="0" y="974"/>
                    <a:pt x="0" y="1346"/>
                    <a:pt x="253" y="1358"/>
                  </a:cubicBezTo>
                  <a:cubicBezTo>
                    <a:pt x="541" y="1370"/>
                    <a:pt x="818" y="1382"/>
                    <a:pt x="1106" y="1382"/>
                  </a:cubicBezTo>
                  <a:cubicBezTo>
                    <a:pt x="1118" y="1707"/>
                    <a:pt x="1154" y="2020"/>
                    <a:pt x="1166" y="2320"/>
                  </a:cubicBezTo>
                  <a:cubicBezTo>
                    <a:pt x="1179" y="2476"/>
                    <a:pt x="1296" y="2555"/>
                    <a:pt x="1413" y="2555"/>
                  </a:cubicBezTo>
                  <a:cubicBezTo>
                    <a:pt x="1530" y="2555"/>
                    <a:pt x="1647" y="2476"/>
                    <a:pt x="1659" y="2320"/>
                  </a:cubicBezTo>
                  <a:cubicBezTo>
                    <a:pt x="1683" y="2020"/>
                    <a:pt x="1707" y="1719"/>
                    <a:pt x="1731" y="1407"/>
                  </a:cubicBezTo>
                  <a:cubicBezTo>
                    <a:pt x="2044" y="1407"/>
                    <a:pt x="2369" y="1407"/>
                    <a:pt x="2693" y="1419"/>
                  </a:cubicBezTo>
                  <a:cubicBezTo>
                    <a:pt x="3014" y="1419"/>
                    <a:pt x="3018" y="901"/>
                    <a:pt x="2704" y="901"/>
                  </a:cubicBezTo>
                  <a:cubicBezTo>
                    <a:pt x="2700" y="901"/>
                    <a:pt x="2697" y="902"/>
                    <a:pt x="2693" y="902"/>
                  </a:cubicBezTo>
                  <a:lnTo>
                    <a:pt x="1743" y="914"/>
                  </a:lnTo>
                  <a:cubicBezTo>
                    <a:pt x="1743" y="697"/>
                    <a:pt x="1731" y="493"/>
                    <a:pt x="1707" y="289"/>
                  </a:cubicBezTo>
                  <a:cubicBezTo>
                    <a:pt x="1683" y="96"/>
                    <a:pt x="1548" y="0"/>
                    <a:pt x="14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8"/>
            <p:cNvSpPr/>
            <p:nvPr/>
          </p:nvSpPr>
          <p:spPr>
            <a:xfrm>
              <a:off x="8948349" y="486568"/>
              <a:ext cx="220763" cy="194985"/>
            </a:xfrm>
            <a:custGeom>
              <a:rect b="b" l="l" r="r" t="t"/>
              <a:pathLst>
                <a:path extrusionOk="0" h="2844" w="3220">
                  <a:moveTo>
                    <a:pt x="1784" y="0"/>
                  </a:moveTo>
                  <a:cubicBezTo>
                    <a:pt x="1670" y="0"/>
                    <a:pt x="1559" y="65"/>
                    <a:pt x="1520" y="213"/>
                  </a:cubicBezTo>
                  <a:cubicBezTo>
                    <a:pt x="1436" y="478"/>
                    <a:pt x="1376" y="754"/>
                    <a:pt x="1316" y="1031"/>
                  </a:cubicBezTo>
                  <a:cubicBezTo>
                    <a:pt x="967" y="995"/>
                    <a:pt x="619" y="947"/>
                    <a:pt x="270" y="911"/>
                  </a:cubicBezTo>
                  <a:cubicBezTo>
                    <a:pt x="263" y="910"/>
                    <a:pt x="257" y="910"/>
                    <a:pt x="250" y="910"/>
                  </a:cubicBezTo>
                  <a:cubicBezTo>
                    <a:pt x="50" y="910"/>
                    <a:pt x="1" y="1260"/>
                    <a:pt x="222" y="1295"/>
                  </a:cubicBezTo>
                  <a:cubicBezTo>
                    <a:pt x="559" y="1343"/>
                    <a:pt x="895" y="1404"/>
                    <a:pt x="1232" y="1452"/>
                  </a:cubicBezTo>
                  <a:cubicBezTo>
                    <a:pt x="1148" y="1824"/>
                    <a:pt x="1075" y="2185"/>
                    <a:pt x="1003" y="2558"/>
                  </a:cubicBezTo>
                  <a:cubicBezTo>
                    <a:pt x="967" y="2731"/>
                    <a:pt x="1104" y="2843"/>
                    <a:pt x="1238" y="2843"/>
                  </a:cubicBezTo>
                  <a:cubicBezTo>
                    <a:pt x="1327" y="2843"/>
                    <a:pt x="1414" y="2793"/>
                    <a:pt x="1448" y="2678"/>
                  </a:cubicBezTo>
                  <a:cubicBezTo>
                    <a:pt x="1556" y="2305"/>
                    <a:pt x="1677" y="1920"/>
                    <a:pt x="1785" y="1548"/>
                  </a:cubicBezTo>
                  <a:cubicBezTo>
                    <a:pt x="2121" y="1596"/>
                    <a:pt x="2470" y="1656"/>
                    <a:pt x="2806" y="1704"/>
                  </a:cubicBezTo>
                  <a:cubicBezTo>
                    <a:pt x="2826" y="1707"/>
                    <a:pt x="2845" y="1709"/>
                    <a:pt x="2863" y="1709"/>
                  </a:cubicBezTo>
                  <a:cubicBezTo>
                    <a:pt x="3174" y="1709"/>
                    <a:pt x="3219" y="1245"/>
                    <a:pt x="2879" y="1211"/>
                  </a:cubicBezTo>
                  <a:cubicBezTo>
                    <a:pt x="2554" y="1175"/>
                    <a:pt x="2229" y="1139"/>
                    <a:pt x="1905" y="1103"/>
                  </a:cubicBezTo>
                  <a:cubicBezTo>
                    <a:pt x="1965" y="851"/>
                    <a:pt x="2025" y="610"/>
                    <a:pt x="2085" y="370"/>
                  </a:cubicBezTo>
                  <a:cubicBezTo>
                    <a:pt x="2136" y="146"/>
                    <a:pt x="1956" y="0"/>
                    <a:pt x="178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8"/>
            <p:cNvSpPr/>
            <p:nvPr/>
          </p:nvSpPr>
          <p:spPr>
            <a:xfrm>
              <a:off x="7912751" y="724676"/>
              <a:ext cx="239069" cy="168726"/>
            </a:xfrm>
            <a:custGeom>
              <a:rect b="b" l="l" r="r" t="t"/>
              <a:pathLst>
                <a:path extrusionOk="0" h="2461" w="3487">
                  <a:moveTo>
                    <a:pt x="2215" y="0"/>
                  </a:moveTo>
                  <a:cubicBezTo>
                    <a:pt x="2132" y="0"/>
                    <a:pt x="2049" y="36"/>
                    <a:pt x="1996" y="118"/>
                  </a:cubicBezTo>
                  <a:cubicBezTo>
                    <a:pt x="1839" y="359"/>
                    <a:pt x="1755" y="635"/>
                    <a:pt x="1707" y="912"/>
                  </a:cubicBezTo>
                  <a:cubicBezTo>
                    <a:pt x="1226" y="924"/>
                    <a:pt x="733" y="936"/>
                    <a:pt x="253" y="960"/>
                  </a:cubicBezTo>
                  <a:cubicBezTo>
                    <a:pt x="0" y="972"/>
                    <a:pt x="0" y="1345"/>
                    <a:pt x="253" y="1357"/>
                  </a:cubicBezTo>
                  <a:cubicBezTo>
                    <a:pt x="721" y="1369"/>
                    <a:pt x="1202" y="1393"/>
                    <a:pt x="1683" y="1405"/>
                  </a:cubicBezTo>
                  <a:cubicBezTo>
                    <a:pt x="1695" y="1741"/>
                    <a:pt x="1767" y="2090"/>
                    <a:pt x="1900" y="2390"/>
                  </a:cubicBezTo>
                  <a:cubicBezTo>
                    <a:pt x="1922" y="2440"/>
                    <a:pt x="1966" y="2460"/>
                    <a:pt x="2012" y="2460"/>
                  </a:cubicBezTo>
                  <a:cubicBezTo>
                    <a:pt x="2091" y="2460"/>
                    <a:pt x="2176" y="2401"/>
                    <a:pt x="2176" y="2318"/>
                  </a:cubicBezTo>
                  <a:cubicBezTo>
                    <a:pt x="2164" y="2018"/>
                    <a:pt x="2152" y="1705"/>
                    <a:pt x="2188" y="1405"/>
                  </a:cubicBezTo>
                  <a:cubicBezTo>
                    <a:pt x="2513" y="1405"/>
                    <a:pt x="2837" y="1417"/>
                    <a:pt x="3162" y="1417"/>
                  </a:cubicBezTo>
                  <a:cubicBezTo>
                    <a:pt x="3486" y="1405"/>
                    <a:pt x="3486" y="900"/>
                    <a:pt x="3162" y="900"/>
                  </a:cubicBezTo>
                  <a:cubicBezTo>
                    <a:pt x="2873" y="900"/>
                    <a:pt x="2585" y="900"/>
                    <a:pt x="2296" y="912"/>
                  </a:cubicBezTo>
                  <a:cubicBezTo>
                    <a:pt x="2344" y="707"/>
                    <a:pt x="2416" y="527"/>
                    <a:pt x="2477" y="323"/>
                  </a:cubicBezTo>
                  <a:cubicBezTo>
                    <a:pt x="2532" y="133"/>
                    <a:pt x="2374" y="0"/>
                    <a:pt x="22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8"/>
            <p:cNvSpPr/>
            <p:nvPr/>
          </p:nvSpPr>
          <p:spPr>
            <a:xfrm>
              <a:off x="8333846" y="705959"/>
              <a:ext cx="256414" cy="191899"/>
            </a:xfrm>
            <a:custGeom>
              <a:rect b="b" l="l" r="r" t="t"/>
              <a:pathLst>
                <a:path extrusionOk="0" h="2799" w="3740">
                  <a:moveTo>
                    <a:pt x="1666" y="1"/>
                  </a:moveTo>
                  <a:cubicBezTo>
                    <a:pt x="1534" y="1"/>
                    <a:pt x="1401" y="91"/>
                    <a:pt x="1395" y="271"/>
                  </a:cubicBezTo>
                  <a:cubicBezTo>
                    <a:pt x="1383" y="379"/>
                    <a:pt x="1383" y="488"/>
                    <a:pt x="1383" y="596"/>
                  </a:cubicBezTo>
                  <a:cubicBezTo>
                    <a:pt x="987" y="608"/>
                    <a:pt x="590" y="632"/>
                    <a:pt x="217" y="680"/>
                  </a:cubicBezTo>
                  <a:cubicBezTo>
                    <a:pt x="1" y="716"/>
                    <a:pt x="1" y="980"/>
                    <a:pt x="217" y="1016"/>
                  </a:cubicBezTo>
                  <a:cubicBezTo>
                    <a:pt x="590" y="1065"/>
                    <a:pt x="987" y="1089"/>
                    <a:pt x="1383" y="1101"/>
                  </a:cubicBezTo>
                  <a:cubicBezTo>
                    <a:pt x="1395" y="1593"/>
                    <a:pt x="1431" y="2098"/>
                    <a:pt x="1455" y="2591"/>
                  </a:cubicBezTo>
                  <a:cubicBezTo>
                    <a:pt x="1461" y="2729"/>
                    <a:pt x="1564" y="2799"/>
                    <a:pt x="1666" y="2799"/>
                  </a:cubicBezTo>
                  <a:cubicBezTo>
                    <a:pt x="1768" y="2799"/>
                    <a:pt x="1870" y="2729"/>
                    <a:pt x="1876" y="2591"/>
                  </a:cubicBezTo>
                  <a:cubicBezTo>
                    <a:pt x="1900" y="2098"/>
                    <a:pt x="1936" y="1605"/>
                    <a:pt x="1948" y="1113"/>
                  </a:cubicBezTo>
                  <a:cubicBezTo>
                    <a:pt x="2441" y="1113"/>
                    <a:pt x="2934" y="1101"/>
                    <a:pt x="3415" y="1101"/>
                  </a:cubicBezTo>
                  <a:cubicBezTo>
                    <a:pt x="3739" y="1101"/>
                    <a:pt x="3739" y="596"/>
                    <a:pt x="3415" y="596"/>
                  </a:cubicBezTo>
                  <a:cubicBezTo>
                    <a:pt x="2934" y="596"/>
                    <a:pt x="2441" y="584"/>
                    <a:pt x="1948" y="584"/>
                  </a:cubicBezTo>
                  <a:cubicBezTo>
                    <a:pt x="1948" y="476"/>
                    <a:pt x="1948" y="367"/>
                    <a:pt x="1936" y="271"/>
                  </a:cubicBezTo>
                  <a:cubicBezTo>
                    <a:pt x="1930" y="91"/>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8"/>
            <p:cNvSpPr/>
            <p:nvPr/>
          </p:nvSpPr>
          <p:spPr>
            <a:xfrm>
              <a:off x="8712160" y="728241"/>
              <a:ext cx="234955" cy="169000"/>
            </a:xfrm>
            <a:custGeom>
              <a:rect b="b" l="l" r="r" t="t"/>
              <a:pathLst>
                <a:path extrusionOk="0" h="2465" w="3427">
                  <a:moveTo>
                    <a:pt x="1387" y="0"/>
                  </a:moveTo>
                  <a:cubicBezTo>
                    <a:pt x="1278" y="0"/>
                    <a:pt x="1167" y="78"/>
                    <a:pt x="1143" y="235"/>
                  </a:cubicBezTo>
                  <a:cubicBezTo>
                    <a:pt x="1119" y="451"/>
                    <a:pt x="1106" y="679"/>
                    <a:pt x="1119" y="908"/>
                  </a:cubicBezTo>
                  <a:cubicBezTo>
                    <a:pt x="818" y="920"/>
                    <a:pt x="517" y="920"/>
                    <a:pt x="217" y="932"/>
                  </a:cubicBezTo>
                  <a:cubicBezTo>
                    <a:pt x="1" y="944"/>
                    <a:pt x="1" y="1268"/>
                    <a:pt x="217" y="1280"/>
                  </a:cubicBezTo>
                  <a:cubicBezTo>
                    <a:pt x="517" y="1293"/>
                    <a:pt x="830" y="1293"/>
                    <a:pt x="1131" y="1305"/>
                  </a:cubicBezTo>
                  <a:cubicBezTo>
                    <a:pt x="1143" y="1629"/>
                    <a:pt x="1167" y="1954"/>
                    <a:pt x="1179" y="2266"/>
                  </a:cubicBezTo>
                  <a:cubicBezTo>
                    <a:pt x="1185" y="2398"/>
                    <a:pt x="1287" y="2465"/>
                    <a:pt x="1387" y="2465"/>
                  </a:cubicBezTo>
                  <a:cubicBezTo>
                    <a:pt x="1488" y="2465"/>
                    <a:pt x="1587" y="2398"/>
                    <a:pt x="1587" y="2266"/>
                  </a:cubicBezTo>
                  <a:cubicBezTo>
                    <a:pt x="1599" y="1954"/>
                    <a:pt x="1623" y="1641"/>
                    <a:pt x="1647" y="1317"/>
                  </a:cubicBezTo>
                  <a:cubicBezTo>
                    <a:pt x="2140" y="1329"/>
                    <a:pt x="2633" y="1329"/>
                    <a:pt x="3126" y="1341"/>
                  </a:cubicBezTo>
                  <a:cubicBezTo>
                    <a:pt x="3427" y="1341"/>
                    <a:pt x="3427" y="872"/>
                    <a:pt x="3126" y="872"/>
                  </a:cubicBezTo>
                  <a:cubicBezTo>
                    <a:pt x="2633" y="872"/>
                    <a:pt x="2152" y="884"/>
                    <a:pt x="1659" y="896"/>
                  </a:cubicBezTo>
                  <a:cubicBezTo>
                    <a:pt x="1659" y="667"/>
                    <a:pt x="1647" y="451"/>
                    <a:pt x="1623" y="235"/>
                  </a:cubicBezTo>
                  <a:cubicBezTo>
                    <a:pt x="1605" y="78"/>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8"/>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8"/>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8"/>
            <p:cNvSpPr/>
            <p:nvPr/>
          </p:nvSpPr>
          <p:spPr>
            <a:xfrm>
              <a:off x="8333846" y="1170588"/>
              <a:ext cx="256414" cy="191282"/>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8"/>
            <p:cNvSpPr/>
            <p:nvPr/>
          </p:nvSpPr>
          <p:spPr>
            <a:xfrm>
              <a:off x="8788360" y="1192870"/>
              <a:ext cx="234955" cy="169206"/>
            </a:xfrm>
            <a:custGeom>
              <a:rect b="b" l="l" r="r" t="t"/>
              <a:pathLst>
                <a:path extrusionOk="0" h="2468" w="3427">
                  <a:moveTo>
                    <a:pt x="1387" y="0"/>
                  </a:moveTo>
                  <a:cubicBezTo>
                    <a:pt x="1278" y="0"/>
                    <a:pt x="1167" y="75"/>
                    <a:pt x="1143" y="225"/>
                  </a:cubicBezTo>
                  <a:cubicBezTo>
                    <a:pt x="1119" y="454"/>
                    <a:pt x="1106" y="670"/>
                    <a:pt x="1119" y="911"/>
                  </a:cubicBezTo>
                  <a:cubicBezTo>
                    <a:pt x="818" y="911"/>
                    <a:pt x="517" y="923"/>
                    <a:pt x="217" y="923"/>
                  </a:cubicBezTo>
                  <a:cubicBezTo>
                    <a:pt x="1" y="935"/>
                    <a:pt x="1" y="1271"/>
                    <a:pt x="217" y="1271"/>
                  </a:cubicBezTo>
                  <a:cubicBezTo>
                    <a:pt x="517" y="1283"/>
                    <a:pt x="830" y="1295"/>
                    <a:pt x="1131" y="1295"/>
                  </a:cubicBezTo>
                  <a:cubicBezTo>
                    <a:pt x="1143" y="1620"/>
                    <a:pt x="1167" y="1944"/>
                    <a:pt x="1179" y="2269"/>
                  </a:cubicBezTo>
                  <a:cubicBezTo>
                    <a:pt x="1185" y="2401"/>
                    <a:pt x="1287" y="2467"/>
                    <a:pt x="1387" y="2467"/>
                  </a:cubicBezTo>
                  <a:cubicBezTo>
                    <a:pt x="1488" y="2467"/>
                    <a:pt x="1587" y="2401"/>
                    <a:pt x="1587" y="2269"/>
                  </a:cubicBezTo>
                  <a:cubicBezTo>
                    <a:pt x="1599" y="1957"/>
                    <a:pt x="1623" y="1632"/>
                    <a:pt x="1647" y="1307"/>
                  </a:cubicBezTo>
                  <a:cubicBezTo>
                    <a:pt x="2140" y="1319"/>
                    <a:pt x="2633" y="1331"/>
                    <a:pt x="3126" y="1331"/>
                  </a:cubicBezTo>
                  <a:cubicBezTo>
                    <a:pt x="3130" y="1332"/>
                    <a:pt x="3133" y="1332"/>
                    <a:pt x="3137" y="1332"/>
                  </a:cubicBezTo>
                  <a:cubicBezTo>
                    <a:pt x="3426" y="1332"/>
                    <a:pt x="3423" y="863"/>
                    <a:pt x="3126" y="863"/>
                  </a:cubicBezTo>
                  <a:cubicBezTo>
                    <a:pt x="2633" y="875"/>
                    <a:pt x="2152" y="887"/>
                    <a:pt x="1659" y="887"/>
                  </a:cubicBezTo>
                  <a:cubicBezTo>
                    <a:pt x="1659" y="670"/>
                    <a:pt x="1647" y="442"/>
                    <a:pt x="1623" y="225"/>
                  </a:cubicBezTo>
                  <a:cubicBezTo>
                    <a:pt x="1605" y="75"/>
                    <a:pt x="1497" y="0"/>
                    <a:pt x="138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8"/>
            <p:cNvSpPr/>
            <p:nvPr/>
          </p:nvSpPr>
          <p:spPr>
            <a:xfrm rot="-5564026">
              <a:off x="8888536" y="1560003"/>
              <a:ext cx="264644" cy="134996"/>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8"/>
            <p:cNvSpPr/>
            <p:nvPr/>
          </p:nvSpPr>
          <p:spPr>
            <a:xfrm>
              <a:off x="8590192" y="950100"/>
              <a:ext cx="206708" cy="175239"/>
            </a:xfrm>
            <a:custGeom>
              <a:rect b="b" l="l" r="r" t="t"/>
              <a:pathLst>
                <a:path extrusionOk="0" h="2556" w="3015">
                  <a:moveTo>
                    <a:pt x="1413" y="1"/>
                  </a:moveTo>
                  <a:cubicBezTo>
                    <a:pt x="1278" y="1"/>
                    <a:pt x="1142" y="94"/>
                    <a:pt x="1118" y="280"/>
                  </a:cubicBezTo>
                  <a:cubicBezTo>
                    <a:pt x="1094" y="485"/>
                    <a:pt x="1094" y="701"/>
                    <a:pt x="1094" y="930"/>
                  </a:cubicBezTo>
                  <a:cubicBezTo>
                    <a:pt x="806" y="930"/>
                    <a:pt x="529" y="942"/>
                    <a:pt x="253" y="954"/>
                  </a:cubicBezTo>
                  <a:cubicBezTo>
                    <a:pt x="0" y="966"/>
                    <a:pt x="0" y="1338"/>
                    <a:pt x="253" y="1350"/>
                  </a:cubicBezTo>
                  <a:cubicBezTo>
                    <a:pt x="541" y="1362"/>
                    <a:pt x="818" y="1374"/>
                    <a:pt x="1106" y="1386"/>
                  </a:cubicBezTo>
                  <a:cubicBezTo>
                    <a:pt x="1118" y="1699"/>
                    <a:pt x="1154" y="2011"/>
                    <a:pt x="1166" y="2312"/>
                  </a:cubicBezTo>
                  <a:cubicBezTo>
                    <a:pt x="1179" y="2474"/>
                    <a:pt x="1296" y="2555"/>
                    <a:pt x="1413" y="2555"/>
                  </a:cubicBezTo>
                  <a:cubicBezTo>
                    <a:pt x="1530" y="2555"/>
                    <a:pt x="1647" y="2474"/>
                    <a:pt x="1659" y="2312"/>
                  </a:cubicBezTo>
                  <a:cubicBezTo>
                    <a:pt x="1683" y="2023"/>
                    <a:pt x="1707" y="1711"/>
                    <a:pt x="1731" y="1398"/>
                  </a:cubicBezTo>
                  <a:cubicBezTo>
                    <a:pt x="2044" y="1398"/>
                    <a:pt x="2369" y="1410"/>
                    <a:pt x="2693" y="1410"/>
                  </a:cubicBezTo>
                  <a:cubicBezTo>
                    <a:pt x="2697" y="1411"/>
                    <a:pt x="2700" y="1411"/>
                    <a:pt x="2704" y="1411"/>
                  </a:cubicBezTo>
                  <a:cubicBezTo>
                    <a:pt x="3014" y="1411"/>
                    <a:pt x="3014" y="893"/>
                    <a:pt x="2704" y="893"/>
                  </a:cubicBezTo>
                  <a:cubicBezTo>
                    <a:pt x="2700" y="893"/>
                    <a:pt x="2697" y="893"/>
                    <a:pt x="2693" y="893"/>
                  </a:cubicBezTo>
                  <a:lnTo>
                    <a:pt x="1743" y="905"/>
                  </a:lnTo>
                  <a:cubicBezTo>
                    <a:pt x="1743" y="689"/>
                    <a:pt x="1731" y="485"/>
                    <a:pt x="1707" y="280"/>
                  </a:cubicBezTo>
                  <a:cubicBezTo>
                    <a:pt x="1683" y="94"/>
                    <a:pt x="1548" y="1"/>
                    <a:pt x="14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8"/>
            <p:cNvSpPr/>
            <p:nvPr/>
          </p:nvSpPr>
          <p:spPr>
            <a:xfrm>
              <a:off x="8948349" y="951128"/>
              <a:ext cx="220763" cy="195190"/>
            </a:xfrm>
            <a:custGeom>
              <a:rect b="b" l="l" r="r" t="t"/>
              <a:pathLst>
                <a:path extrusionOk="0" h="2847" w="3220">
                  <a:moveTo>
                    <a:pt x="1782" y="1"/>
                  </a:moveTo>
                  <a:cubicBezTo>
                    <a:pt x="1668" y="1"/>
                    <a:pt x="1558" y="62"/>
                    <a:pt x="1520" y="205"/>
                  </a:cubicBezTo>
                  <a:cubicBezTo>
                    <a:pt x="1436" y="482"/>
                    <a:pt x="1376" y="758"/>
                    <a:pt x="1316" y="1035"/>
                  </a:cubicBezTo>
                  <a:cubicBezTo>
                    <a:pt x="967" y="987"/>
                    <a:pt x="619" y="951"/>
                    <a:pt x="270" y="903"/>
                  </a:cubicBezTo>
                  <a:cubicBezTo>
                    <a:pt x="263" y="902"/>
                    <a:pt x="257" y="901"/>
                    <a:pt x="250" y="901"/>
                  </a:cubicBezTo>
                  <a:cubicBezTo>
                    <a:pt x="50" y="901"/>
                    <a:pt x="1" y="1252"/>
                    <a:pt x="222" y="1287"/>
                  </a:cubicBezTo>
                  <a:cubicBezTo>
                    <a:pt x="559" y="1347"/>
                    <a:pt x="895" y="1395"/>
                    <a:pt x="1232" y="1455"/>
                  </a:cubicBezTo>
                  <a:cubicBezTo>
                    <a:pt x="1148" y="1816"/>
                    <a:pt x="1075" y="2189"/>
                    <a:pt x="1003" y="2549"/>
                  </a:cubicBezTo>
                  <a:cubicBezTo>
                    <a:pt x="967" y="2731"/>
                    <a:pt x="1106" y="2846"/>
                    <a:pt x="1240" y="2846"/>
                  </a:cubicBezTo>
                  <a:cubicBezTo>
                    <a:pt x="1328" y="2846"/>
                    <a:pt x="1415" y="2796"/>
                    <a:pt x="1448" y="2682"/>
                  </a:cubicBezTo>
                  <a:cubicBezTo>
                    <a:pt x="1556" y="2297"/>
                    <a:pt x="1677" y="1924"/>
                    <a:pt x="1785" y="1540"/>
                  </a:cubicBezTo>
                  <a:cubicBezTo>
                    <a:pt x="2121" y="1600"/>
                    <a:pt x="2470" y="1648"/>
                    <a:pt x="2806" y="1708"/>
                  </a:cubicBezTo>
                  <a:cubicBezTo>
                    <a:pt x="2826" y="1711"/>
                    <a:pt x="2845" y="1713"/>
                    <a:pt x="2863" y="1713"/>
                  </a:cubicBezTo>
                  <a:cubicBezTo>
                    <a:pt x="3174" y="1713"/>
                    <a:pt x="3219" y="1249"/>
                    <a:pt x="2879" y="1215"/>
                  </a:cubicBezTo>
                  <a:cubicBezTo>
                    <a:pt x="2554" y="1179"/>
                    <a:pt x="2229" y="1143"/>
                    <a:pt x="1905" y="1095"/>
                  </a:cubicBezTo>
                  <a:cubicBezTo>
                    <a:pt x="1965" y="854"/>
                    <a:pt x="2025" y="614"/>
                    <a:pt x="2085" y="362"/>
                  </a:cubicBezTo>
                  <a:cubicBezTo>
                    <a:pt x="2136" y="144"/>
                    <a:pt x="1955" y="1"/>
                    <a:pt x="17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8"/>
            <p:cNvSpPr/>
            <p:nvPr/>
          </p:nvSpPr>
          <p:spPr>
            <a:xfrm>
              <a:off x="8333846" y="1170588"/>
              <a:ext cx="256414" cy="191282"/>
            </a:xfrm>
            <a:custGeom>
              <a:rect b="b" l="l" r="r" t="t"/>
              <a:pathLst>
                <a:path extrusionOk="0" h="2790" w="3740">
                  <a:moveTo>
                    <a:pt x="1666" y="1"/>
                  </a:moveTo>
                  <a:cubicBezTo>
                    <a:pt x="1534" y="1"/>
                    <a:pt x="1401" y="88"/>
                    <a:pt x="1395" y="262"/>
                  </a:cubicBezTo>
                  <a:cubicBezTo>
                    <a:pt x="1383" y="370"/>
                    <a:pt x="1383" y="478"/>
                    <a:pt x="1383" y="587"/>
                  </a:cubicBezTo>
                  <a:cubicBezTo>
                    <a:pt x="987" y="599"/>
                    <a:pt x="590" y="623"/>
                    <a:pt x="217" y="683"/>
                  </a:cubicBezTo>
                  <a:cubicBezTo>
                    <a:pt x="1" y="707"/>
                    <a:pt x="1" y="983"/>
                    <a:pt x="217" y="1007"/>
                  </a:cubicBezTo>
                  <a:cubicBezTo>
                    <a:pt x="590" y="1055"/>
                    <a:pt x="987" y="1079"/>
                    <a:pt x="1383" y="1091"/>
                  </a:cubicBezTo>
                  <a:cubicBezTo>
                    <a:pt x="1395" y="1596"/>
                    <a:pt x="1431" y="2089"/>
                    <a:pt x="1455" y="2582"/>
                  </a:cubicBezTo>
                  <a:cubicBezTo>
                    <a:pt x="1461" y="2720"/>
                    <a:pt x="1564" y="2789"/>
                    <a:pt x="1666" y="2789"/>
                  </a:cubicBezTo>
                  <a:cubicBezTo>
                    <a:pt x="1768" y="2789"/>
                    <a:pt x="1870" y="2720"/>
                    <a:pt x="1876" y="2582"/>
                  </a:cubicBezTo>
                  <a:cubicBezTo>
                    <a:pt x="1900" y="2101"/>
                    <a:pt x="1936" y="1596"/>
                    <a:pt x="1948" y="1103"/>
                  </a:cubicBezTo>
                  <a:cubicBezTo>
                    <a:pt x="2441" y="1103"/>
                    <a:pt x="2934" y="1091"/>
                    <a:pt x="3415" y="1091"/>
                  </a:cubicBezTo>
                  <a:cubicBezTo>
                    <a:pt x="3419" y="1092"/>
                    <a:pt x="3422" y="1092"/>
                    <a:pt x="3426" y="1092"/>
                  </a:cubicBezTo>
                  <a:cubicBezTo>
                    <a:pt x="3739" y="1092"/>
                    <a:pt x="3736" y="587"/>
                    <a:pt x="3415" y="587"/>
                  </a:cubicBezTo>
                  <a:lnTo>
                    <a:pt x="1948" y="587"/>
                  </a:lnTo>
                  <a:cubicBezTo>
                    <a:pt x="1948" y="478"/>
                    <a:pt x="1948" y="370"/>
                    <a:pt x="1936" y="262"/>
                  </a:cubicBezTo>
                  <a:cubicBezTo>
                    <a:pt x="1930" y="88"/>
                    <a:pt x="1798" y="1"/>
                    <a:pt x="16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8"/>
            <p:cNvSpPr/>
            <p:nvPr/>
          </p:nvSpPr>
          <p:spPr>
            <a:xfrm>
              <a:off x="7712488" y="520025"/>
              <a:ext cx="264847" cy="135337"/>
            </a:xfrm>
            <a:custGeom>
              <a:rect b="b" l="l" r="r" t="t"/>
              <a:pathLst>
                <a:path extrusionOk="0" h="1974" w="3863">
                  <a:moveTo>
                    <a:pt x="1881" y="0"/>
                  </a:moveTo>
                  <a:cubicBezTo>
                    <a:pt x="1815" y="0"/>
                    <a:pt x="1746" y="26"/>
                    <a:pt x="1683" y="86"/>
                  </a:cubicBezTo>
                  <a:cubicBezTo>
                    <a:pt x="1563" y="194"/>
                    <a:pt x="1491" y="339"/>
                    <a:pt x="1443" y="483"/>
                  </a:cubicBezTo>
                  <a:cubicBezTo>
                    <a:pt x="1046" y="459"/>
                    <a:pt x="661" y="423"/>
                    <a:pt x="265" y="411"/>
                  </a:cubicBezTo>
                  <a:cubicBezTo>
                    <a:pt x="60" y="411"/>
                    <a:pt x="0" y="747"/>
                    <a:pt x="216" y="783"/>
                  </a:cubicBezTo>
                  <a:cubicBezTo>
                    <a:pt x="601" y="843"/>
                    <a:pt x="974" y="892"/>
                    <a:pt x="1358" y="928"/>
                  </a:cubicBezTo>
                  <a:cubicBezTo>
                    <a:pt x="1358" y="988"/>
                    <a:pt x="1346" y="1036"/>
                    <a:pt x="1346" y="1084"/>
                  </a:cubicBezTo>
                  <a:cubicBezTo>
                    <a:pt x="1346" y="1336"/>
                    <a:pt x="1370" y="1685"/>
                    <a:pt x="1587" y="1841"/>
                  </a:cubicBezTo>
                  <a:lnTo>
                    <a:pt x="1587" y="1853"/>
                  </a:lnTo>
                  <a:cubicBezTo>
                    <a:pt x="1626" y="1936"/>
                    <a:pt x="1700" y="1973"/>
                    <a:pt x="1771" y="1973"/>
                  </a:cubicBezTo>
                  <a:cubicBezTo>
                    <a:pt x="1875" y="1973"/>
                    <a:pt x="1971" y="1893"/>
                    <a:pt x="1935" y="1757"/>
                  </a:cubicBezTo>
                  <a:cubicBezTo>
                    <a:pt x="1935" y="1745"/>
                    <a:pt x="1935" y="1745"/>
                    <a:pt x="1923" y="1733"/>
                  </a:cubicBezTo>
                  <a:cubicBezTo>
                    <a:pt x="2008" y="1565"/>
                    <a:pt x="1947" y="1372"/>
                    <a:pt x="1960" y="1180"/>
                  </a:cubicBezTo>
                  <a:cubicBezTo>
                    <a:pt x="1960" y="1120"/>
                    <a:pt x="1972" y="1060"/>
                    <a:pt x="1984" y="1000"/>
                  </a:cubicBezTo>
                  <a:cubicBezTo>
                    <a:pt x="2452" y="1060"/>
                    <a:pt x="2921" y="1108"/>
                    <a:pt x="3390" y="1180"/>
                  </a:cubicBezTo>
                  <a:cubicBezTo>
                    <a:pt x="3409" y="1183"/>
                    <a:pt x="3428" y="1184"/>
                    <a:pt x="3446" y="1184"/>
                  </a:cubicBezTo>
                  <a:cubicBezTo>
                    <a:pt x="3806" y="1184"/>
                    <a:pt x="3863" y="638"/>
                    <a:pt x="3462" y="627"/>
                  </a:cubicBezTo>
                  <a:cubicBezTo>
                    <a:pt x="3017" y="603"/>
                    <a:pt x="2573" y="579"/>
                    <a:pt x="2128" y="543"/>
                  </a:cubicBezTo>
                  <a:cubicBezTo>
                    <a:pt x="2140" y="483"/>
                    <a:pt x="2152" y="423"/>
                    <a:pt x="2164" y="375"/>
                  </a:cubicBezTo>
                  <a:cubicBezTo>
                    <a:pt x="2199" y="175"/>
                    <a:pt x="2051" y="0"/>
                    <a:pt x="18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8"/>
            <p:cNvSpPr/>
            <p:nvPr/>
          </p:nvSpPr>
          <p:spPr>
            <a:xfrm>
              <a:off x="7466088" y="287780"/>
              <a:ext cx="264642" cy="134995"/>
            </a:xfrm>
            <a:custGeom>
              <a:rect b="b" l="l" r="r" t="t"/>
              <a:pathLst>
                <a:path extrusionOk="0" h="1969" w="3860">
                  <a:moveTo>
                    <a:pt x="1879" y="0"/>
                  </a:moveTo>
                  <a:cubicBezTo>
                    <a:pt x="1814" y="0"/>
                    <a:pt x="1746" y="25"/>
                    <a:pt x="1683" y="81"/>
                  </a:cubicBezTo>
                  <a:cubicBezTo>
                    <a:pt x="1563" y="189"/>
                    <a:pt x="1491" y="333"/>
                    <a:pt x="1443" y="478"/>
                  </a:cubicBezTo>
                  <a:cubicBezTo>
                    <a:pt x="1046" y="454"/>
                    <a:pt x="661" y="430"/>
                    <a:pt x="265" y="405"/>
                  </a:cubicBezTo>
                  <a:cubicBezTo>
                    <a:pt x="60" y="405"/>
                    <a:pt x="0" y="754"/>
                    <a:pt x="216" y="778"/>
                  </a:cubicBezTo>
                  <a:cubicBezTo>
                    <a:pt x="601" y="838"/>
                    <a:pt x="974" y="886"/>
                    <a:pt x="1358" y="934"/>
                  </a:cubicBezTo>
                  <a:cubicBezTo>
                    <a:pt x="1358" y="983"/>
                    <a:pt x="1346" y="1031"/>
                    <a:pt x="1346" y="1079"/>
                  </a:cubicBezTo>
                  <a:cubicBezTo>
                    <a:pt x="1346" y="1331"/>
                    <a:pt x="1370" y="1692"/>
                    <a:pt x="1587" y="1836"/>
                  </a:cubicBezTo>
                  <a:lnTo>
                    <a:pt x="1587" y="1848"/>
                  </a:lnTo>
                  <a:cubicBezTo>
                    <a:pt x="1626" y="1931"/>
                    <a:pt x="1700" y="1968"/>
                    <a:pt x="1771" y="1968"/>
                  </a:cubicBezTo>
                  <a:cubicBezTo>
                    <a:pt x="1875" y="1968"/>
                    <a:pt x="1971" y="1888"/>
                    <a:pt x="1935" y="1752"/>
                  </a:cubicBezTo>
                  <a:cubicBezTo>
                    <a:pt x="1935" y="1752"/>
                    <a:pt x="1935" y="1740"/>
                    <a:pt x="1923" y="1728"/>
                  </a:cubicBezTo>
                  <a:cubicBezTo>
                    <a:pt x="2008" y="1560"/>
                    <a:pt x="1947" y="1379"/>
                    <a:pt x="1960" y="1175"/>
                  </a:cubicBezTo>
                  <a:cubicBezTo>
                    <a:pt x="1960" y="1115"/>
                    <a:pt x="1972" y="1055"/>
                    <a:pt x="1984" y="1007"/>
                  </a:cubicBezTo>
                  <a:cubicBezTo>
                    <a:pt x="2452" y="1055"/>
                    <a:pt x="2921" y="1103"/>
                    <a:pt x="3390" y="1175"/>
                  </a:cubicBezTo>
                  <a:cubicBezTo>
                    <a:pt x="3413" y="1179"/>
                    <a:pt x="3434" y="1181"/>
                    <a:pt x="3455" y="1181"/>
                  </a:cubicBezTo>
                  <a:cubicBezTo>
                    <a:pt x="3807" y="1181"/>
                    <a:pt x="3860" y="633"/>
                    <a:pt x="3462" y="622"/>
                  </a:cubicBezTo>
                  <a:cubicBezTo>
                    <a:pt x="3017" y="610"/>
                    <a:pt x="2573" y="574"/>
                    <a:pt x="2128" y="538"/>
                  </a:cubicBezTo>
                  <a:cubicBezTo>
                    <a:pt x="2140" y="478"/>
                    <a:pt x="2152" y="430"/>
                    <a:pt x="2164" y="369"/>
                  </a:cubicBezTo>
                  <a:cubicBezTo>
                    <a:pt x="2199" y="169"/>
                    <a:pt x="2050" y="0"/>
                    <a:pt x="187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8"/>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8"/>
            <p:cNvSpPr/>
            <p:nvPr/>
          </p:nvSpPr>
          <p:spPr>
            <a:xfrm>
              <a:off x="8170674" y="928572"/>
              <a:ext cx="220695" cy="178667"/>
            </a:xfrm>
            <a:custGeom>
              <a:rect b="b" l="l" r="r" t="t"/>
              <a:pathLst>
                <a:path extrusionOk="0" h="2606" w="3219">
                  <a:moveTo>
                    <a:pt x="1655" y="0"/>
                  </a:moveTo>
                  <a:cubicBezTo>
                    <a:pt x="1566" y="0"/>
                    <a:pt x="1477" y="39"/>
                    <a:pt x="1419" y="126"/>
                  </a:cubicBezTo>
                  <a:cubicBezTo>
                    <a:pt x="1251" y="378"/>
                    <a:pt x="1155" y="655"/>
                    <a:pt x="1095" y="943"/>
                  </a:cubicBezTo>
                  <a:cubicBezTo>
                    <a:pt x="818" y="955"/>
                    <a:pt x="542" y="955"/>
                    <a:pt x="265" y="967"/>
                  </a:cubicBezTo>
                  <a:cubicBezTo>
                    <a:pt x="1" y="979"/>
                    <a:pt x="1" y="1364"/>
                    <a:pt x="265" y="1376"/>
                  </a:cubicBezTo>
                  <a:cubicBezTo>
                    <a:pt x="530" y="1388"/>
                    <a:pt x="794" y="1400"/>
                    <a:pt x="1071" y="1400"/>
                  </a:cubicBezTo>
                  <a:cubicBezTo>
                    <a:pt x="1059" y="1748"/>
                    <a:pt x="1107" y="2097"/>
                    <a:pt x="1191" y="2410"/>
                  </a:cubicBezTo>
                  <a:cubicBezTo>
                    <a:pt x="1224" y="2547"/>
                    <a:pt x="1326" y="2606"/>
                    <a:pt x="1433" y="2606"/>
                  </a:cubicBezTo>
                  <a:cubicBezTo>
                    <a:pt x="1598" y="2606"/>
                    <a:pt x="1776" y="2465"/>
                    <a:pt x="1732" y="2253"/>
                  </a:cubicBezTo>
                  <a:cubicBezTo>
                    <a:pt x="1672" y="1953"/>
                    <a:pt x="1672" y="1676"/>
                    <a:pt x="1696" y="1412"/>
                  </a:cubicBezTo>
                  <a:cubicBezTo>
                    <a:pt x="2092" y="1412"/>
                    <a:pt x="2489" y="1424"/>
                    <a:pt x="2886" y="1436"/>
                  </a:cubicBezTo>
                  <a:cubicBezTo>
                    <a:pt x="2889" y="1436"/>
                    <a:pt x="2893" y="1436"/>
                    <a:pt x="2897" y="1436"/>
                  </a:cubicBezTo>
                  <a:cubicBezTo>
                    <a:pt x="3215" y="1436"/>
                    <a:pt x="3219" y="918"/>
                    <a:pt x="2907" y="918"/>
                  </a:cubicBezTo>
                  <a:cubicBezTo>
                    <a:pt x="2900" y="918"/>
                    <a:pt x="2893" y="918"/>
                    <a:pt x="2886" y="919"/>
                  </a:cubicBezTo>
                  <a:cubicBezTo>
                    <a:pt x="2513" y="931"/>
                    <a:pt x="2153" y="931"/>
                    <a:pt x="1780" y="943"/>
                  </a:cubicBezTo>
                  <a:cubicBezTo>
                    <a:pt x="1828" y="751"/>
                    <a:pt x="1876" y="558"/>
                    <a:pt x="1936" y="354"/>
                  </a:cubicBezTo>
                  <a:cubicBezTo>
                    <a:pt x="1991" y="141"/>
                    <a:pt x="1824" y="0"/>
                    <a:pt x="16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8"/>
            <p:cNvSpPr/>
            <p:nvPr/>
          </p:nvSpPr>
          <p:spPr>
            <a:xfrm>
              <a:off x="7280351" y="24524"/>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8"/>
            <p:cNvSpPr/>
            <p:nvPr/>
          </p:nvSpPr>
          <p:spPr>
            <a:xfrm>
              <a:off x="8574014" y="1429612"/>
              <a:ext cx="239069" cy="169000"/>
            </a:xfrm>
            <a:custGeom>
              <a:rect b="b" l="l" r="r" t="t"/>
              <a:pathLst>
                <a:path extrusionOk="0" h="2465" w="3487">
                  <a:moveTo>
                    <a:pt x="2219" y="0"/>
                  </a:moveTo>
                  <a:cubicBezTo>
                    <a:pt x="2135" y="0"/>
                    <a:pt x="2050" y="38"/>
                    <a:pt x="1996" y="126"/>
                  </a:cubicBezTo>
                  <a:cubicBezTo>
                    <a:pt x="1839" y="355"/>
                    <a:pt x="1755" y="631"/>
                    <a:pt x="1707" y="920"/>
                  </a:cubicBezTo>
                  <a:cubicBezTo>
                    <a:pt x="1226" y="920"/>
                    <a:pt x="733" y="944"/>
                    <a:pt x="253" y="968"/>
                  </a:cubicBezTo>
                  <a:cubicBezTo>
                    <a:pt x="0" y="980"/>
                    <a:pt x="0" y="1340"/>
                    <a:pt x="253" y="1352"/>
                  </a:cubicBezTo>
                  <a:cubicBezTo>
                    <a:pt x="721" y="1376"/>
                    <a:pt x="1202" y="1388"/>
                    <a:pt x="1683" y="1400"/>
                  </a:cubicBezTo>
                  <a:cubicBezTo>
                    <a:pt x="1695" y="1749"/>
                    <a:pt x="1767" y="2086"/>
                    <a:pt x="1900" y="2386"/>
                  </a:cubicBezTo>
                  <a:cubicBezTo>
                    <a:pt x="1922" y="2441"/>
                    <a:pt x="1968" y="2465"/>
                    <a:pt x="2016" y="2465"/>
                  </a:cubicBezTo>
                  <a:cubicBezTo>
                    <a:pt x="2093" y="2465"/>
                    <a:pt x="2176" y="2403"/>
                    <a:pt x="2176" y="2314"/>
                  </a:cubicBezTo>
                  <a:cubicBezTo>
                    <a:pt x="2164" y="2014"/>
                    <a:pt x="2152" y="1701"/>
                    <a:pt x="2188" y="1412"/>
                  </a:cubicBezTo>
                  <a:lnTo>
                    <a:pt x="3162" y="1412"/>
                  </a:lnTo>
                  <a:cubicBezTo>
                    <a:pt x="3486" y="1412"/>
                    <a:pt x="3486" y="908"/>
                    <a:pt x="3162" y="908"/>
                  </a:cubicBezTo>
                  <a:lnTo>
                    <a:pt x="2296" y="908"/>
                  </a:lnTo>
                  <a:cubicBezTo>
                    <a:pt x="2344" y="715"/>
                    <a:pt x="2416" y="523"/>
                    <a:pt x="2477" y="331"/>
                  </a:cubicBezTo>
                  <a:cubicBezTo>
                    <a:pt x="2531" y="135"/>
                    <a:pt x="2377" y="0"/>
                    <a:pt x="22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3" name="Google Shape;243;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4" name="Shape 244"/>
        <p:cNvGrpSpPr/>
        <p:nvPr/>
      </p:nvGrpSpPr>
      <p:grpSpPr>
        <a:xfrm>
          <a:off x="0" y="0"/>
          <a:ext cx="0" cy="0"/>
          <a:chOff x="0" y="0"/>
          <a:chExt cx="0" cy="0"/>
        </a:xfrm>
      </p:grpSpPr>
      <p:sp>
        <p:nvSpPr>
          <p:cNvPr id="245" name="Google Shape;245;p9"/>
          <p:cNvSpPr txBox="1"/>
          <p:nvPr>
            <p:ph type="title"/>
          </p:nvPr>
        </p:nvSpPr>
        <p:spPr>
          <a:xfrm>
            <a:off x="719750" y="2066475"/>
            <a:ext cx="3933600" cy="1820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246" name="Google Shape;246;p9"/>
          <p:cNvSpPr txBox="1"/>
          <p:nvPr>
            <p:ph idx="1" type="subTitle"/>
          </p:nvPr>
        </p:nvSpPr>
        <p:spPr>
          <a:xfrm>
            <a:off x="719750" y="3799913"/>
            <a:ext cx="2768100" cy="46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4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47" name="Google Shape;247;p9"/>
          <p:cNvSpPr txBox="1"/>
          <p:nvPr>
            <p:ph hasCustomPrompt="1" idx="2" type="title"/>
          </p:nvPr>
        </p:nvSpPr>
        <p:spPr>
          <a:xfrm flipH="1">
            <a:off x="719750" y="1225050"/>
            <a:ext cx="2304300" cy="1139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3600"/>
              <a:buNone/>
              <a:defRPr sz="7200"/>
            </a:lvl1pPr>
            <a:lvl2pPr lvl="1"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SzPts val="3600"/>
              <a:buFont typeface="Fira Sans Extra Condensed Medium"/>
              <a:buNone/>
              <a:defRPr sz="3600">
                <a:latin typeface="Fira Sans Extra Condensed Medium"/>
                <a:ea typeface="Fira Sans Extra Condensed Medium"/>
                <a:cs typeface="Fira Sans Extra Condensed Medium"/>
                <a:sym typeface="Fira Sans Extra Condensed Medium"/>
              </a:defRPr>
            </a:lvl9pPr>
          </a:lstStyle>
          <a:p>
            <a:r>
              <a:t>xx%</a:t>
            </a:r>
          </a:p>
        </p:txBody>
      </p:sp>
      <p:sp>
        <p:nvSpPr>
          <p:cNvPr id="248" name="Google Shape;248;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49" name="Shape 249"/>
        <p:cNvGrpSpPr/>
        <p:nvPr/>
      </p:nvGrpSpPr>
      <p:grpSpPr>
        <a:xfrm>
          <a:off x="0" y="0"/>
          <a:ext cx="0" cy="0"/>
          <a:chOff x="0" y="0"/>
          <a:chExt cx="0" cy="0"/>
        </a:xfrm>
      </p:grpSpPr>
      <p:pic>
        <p:nvPicPr>
          <p:cNvPr id="250" name="Google Shape;250;p10"/>
          <p:cNvPicPr preferRelativeResize="0"/>
          <p:nvPr/>
        </p:nvPicPr>
        <p:blipFill>
          <a:blip r:embed="rId2">
            <a:alphaModFix/>
          </a:blip>
          <a:stretch>
            <a:fillRect/>
          </a:stretch>
        </p:blipFill>
        <p:spPr>
          <a:xfrm>
            <a:off x="-15425" y="-39345"/>
            <a:ext cx="9174869" cy="5187351"/>
          </a:xfrm>
          <a:prstGeom prst="rect">
            <a:avLst/>
          </a:prstGeom>
          <a:noFill/>
          <a:ln>
            <a:noFill/>
          </a:ln>
        </p:spPr>
      </p:pic>
      <p:grpSp>
        <p:nvGrpSpPr>
          <p:cNvPr id="251" name="Google Shape;251;p10"/>
          <p:cNvGrpSpPr/>
          <p:nvPr/>
        </p:nvGrpSpPr>
        <p:grpSpPr>
          <a:xfrm>
            <a:off x="1549150" y="173450"/>
            <a:ext cx="5714832" cy="4796387"/>
            <a:chOff x="1717918" y="395196"/>
            <a:chExt cx="5377653" cy="4513397"/>
          </a:xfrm>
        </p:grpSpPr>
        <p:sp>
          <p:nvSpPr>
            <p:cNvPr id="252" name="Google Shape;252;p10"/>
            <p:cNvSpPr/>
            <p:nvPr/>
          </p:nvSpPr>
          <p:spPr>
            <a:xfrm>
              <a:off x="1896012" y="395196"/>
              <a:ext cx="5199559" cy="4267876"/>
            </a:xfrm>
            <a:custGeom>
              <a:rect b="b" l="l" r="r" t="t"/>
              <a:pathLst>
                <a:path extrusionOk="0" h="13118" w="14189">
                  <a:moveTo>
                    <a:pt x="10181" y="0"/>
                  </a:moveTo>
                  <a:cubicBezTo>
                    <a:pt x="9821" y="369"/>
                    <a:pt x="9378" y="636"/>
                    <a:pt x="8893" y="795"/>
                  </a:cubicBezTo>
                  <a:cubicBezTo>
                    <a:pt x="8487" y="919"/>
                    <a:pt x="8065" y="971"/>
                    <a:pt x="7641" y="971"/>
                  </a:cubicBezTo>
                  <a:cubicBezTo>
                    <a:pt x="7121" y="971"/>
                    <a:pt x="6597" y="894"/>
                    <a:pt x="6090" y="778"/>
                  </a:cubicBezTo>
                  <a:cubicBezTo>
                    <a:pt x="5898" y="737"/>
                    <a:pt x="5697" y="678"/>
                    <a:pt x="5505" y="611"/>
                  </a:cubicBezTo>
                  <a:cubicBezTo>
                    <a:pt x="5438" y="829"/>
                    <a:pt x="5346" y="1038"/>
                    <a:pt x="5220" y="1222"/>
                  </a:cubicBezTo>
                  <a:cubicBezTo>
                    <a:pt x="4678" y="2011"/>
                    <a:pt x="3780" y="2477"/>
                    <a:pt x="2828" y="2477"/>
                  </a:cubicBezTo>
                  <a:cubicBezTo>
                    <a:pt x="2811" y="2477"/>
                    <a:pt x="2794" y="2477"/>
                    <a:pt x="2777" y="2477"/>
                  </a:cubicBezTo>
                  <a:lnTo>
                    <a:pt x="2777" y="2477"/>
                  </a:lnTo>
                  <a:cubicBezTo>
                    <a:pt x="2920" y="3313"/>
                    <a:pt x="2560" y="4192"/>
                    <a:pt x="1983" y="4819"/>
                  </a:cubicBezTo>
                  <a:cubicBezTo>
                    <a:pt x="1707" y="5112"/>
                    <a:pt x="1389" y="5371"/>
                    <a:pt x="1046" y="5580"/>
                  </a:cubicBezTo>
                  <a:cubicBezTo>
                    <a:pt x="1288" y="5898"/>
                    <a:pt x="1431" y="6342"/>
                    <a:pt x="1531" y="6743"/>
                  </a:cubicBezTo>
                  <a:cubicBezTo>
                    <a:pt x="1648" y="7203"/>
                    <a:pt x="1748" y="7672"/>
                    <a:pt x="1690" y="8140"/>
                  </a:cubicBezTo>
                  <a:cubicBezTo>
                    <a:pt x="1615" y="8776"/>
                    <a:pt x="1238" y="9353"/>
                    <a:pt x="770" y="9788"/>
                  </a:cubicBezTo>
                  <a:cubicBezTo>
                    <a:pt x="527" y="10006"/>
                    <a:pt x="276" y="10198"/>
                    <a:pt x="0" y="10366"/>
                  </a:cubicBezTo>
                  <a:cubicBezTo>
                    <a:pt x="44" y="10363"/>
                    <a:pt x="88" y="10362"/>
                    <a:pt x="132" y="10362"/>
                  </a:cubicBezTo>
                  <a:cubicBezTo>
                    <a:pt x="438" y="10362"/>
                    <a:pt x="735" y="10413"/>
                    <a:pt x="1021" y="10508"/>
                  </a:cubicBezTo>
                  <a:cubicBezTo>
                    <a:pt x="1556" y="10700"/>
                    <a:pt x="1991" y="11110"/>
                    <a:pt x="2376" y="11528"/>
                  </a:cubicBezTo>
                  <a:cubicBezTo>
                    <a:pt x="2769" y="11947"/>
                    <a:pt x="3162" y="12415"/>
                    <a:pt x="3413" y="12942"/>
                  </a:cubicBezTo>
                  <a:cubicBezTo>
                    <a:pt x="4451" y="12189"/>
                    <a:pt x="5647" y="11671"/>
                    <a:pt x="6919" y="11587"/>
                  </a:cubicBezTo>
                  <a:cubicBezTo>
                    <a:pt x="7050" y="11577"/>
                    <a:pt x="7182" y="11572"/>
                    <a:pt x="7314" y="11572"/>
                  </a:cubicBezTo>
                  <a:cubicBezTo>
                    <a:pt x="8681" y="11572"/>
                    <a:pt x="10069" y="12119"/>
                    <a:pt x="10984" y="13118"/>
                  </a:cubicBezTo>
                  <a:cubicBezTo>
                    <a:pt x="11043" y="12323"/>
                    <a:pt x="11327" y="11570"/>
                    <a:pt x="11796" y="10934"/>
                  </a:cubicBezTo>
                  <a:cubicBezTo>
                    <a:pt x="12406" y="10131"/>
                    <a:pt x="13285" y="9596"/>
                    <a:pt x="14188" y="9111"/>
                  </a:cubicBezTo>
                  <a:cubicBezTo>
                    <a:pt x="13686" y="8508"/>
                    <a:pt x="13377" y="7772"/>
                    <a:pt x="13285" y="7003"/>
                  </a:cubicBezTo>
                  <a:cubicBezTo>
                    <a:pt x="13184" y="5999"/>
                    <a:pt x="13452" y="4986"/>
                    <a:pt x="14055" y="4175"/>
                  </a:cubicBezTo>
                  <a:cubicBezTo>
                    <a:pt x="12850" y="3840"/>
                    <a:pt x="11620" y="3338"/>
                    <a:pt x="10917" y="2326"/>
                  </a:cubicBezTo>
                  <a:cubicBezTo>
                    <a:pt x="10449" y="1648"/>
                    <a:pt x="10273" y="829"/>
                    <a:pt x="1018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0"/>
            <p:cNvSpPr/>
            <p:nvPr/>
          </p:nvSpPr>
          <p:spPr>
            <a:xfrm>
              <a:off x="1717918" y="545066"/>
              <a:ext cx="5334779" cy="4363527"/>
            </a:xfrm>
            <a:custGeom>
              <a:rect b="b" l="l" r="r" t="t"/>
              <a:pathLst>
                <a:path extrusionOk="0" h="13412" w="14558">
                  <a:moveTo>
                    <a:pt x="10175" y="456"/>
                  </a:moveTo>
                  <a:cubicBezTo>
                    <a:pt x="10324" y="1424"/>
                    <a:pt x="10620" y="2352"/>
                    <a:pt x="11345" y="3054"/>
                  </a:cubicBezTo>
                  <a:cubicBezTo>
                    <a:pt x="12054" y="3732"/>
                    <a:pt x="13002" y="4105"/>
                    <a:pt x="13939" y="4376"/>
                  </a:cubicBezTo>
                  <a:lnTo>
                    <a:pt x="13939" y="4376"/>
                  </a:lnTo>
                  <a:cubicBezTo>
                    <a:pt x="13426" y="5193"/>
                    <a:pt x="13192" y="6153"/>
                    <a:pt x="13286" y="7120"/>
                  </a:cubicBezTo>
                  <a:cubicBezTo>
                    <a:pt x="13287" y="7131"/>
                    <a:pt x="13290" y="7141"/>
                    <a:pt x="13293" y="7150"/>
                  </a:cubicBezTo>
                  <a:lnTo>
                    <a:pt x="13293" y="7150"/>
                  </a:lnTo>
                  <a:cubicBezTo>
                    <a:pt x="13293" y="7154"/>
                    <a:pt x="13294" y="7158"/>
                    <a:pt x="13294" y="7162"/>
                  </a:cubicBezTo>
                  <a:cubicBezTo>
                    <a:pt x="13409" y="7899"/>
                    <a:pt x="13700" y="8594"/>
                    <a:pt x="14142" y="9181"/>
                  </a:cubicBezTo>
                  <a:lnTo>
                    <a:pt x="14142" y="9181"/>
                  </a:lnTo>
                  <a:cubicBezTo>
                    <a:pt x="12619" y="10045"/>
                    <a:pt x="11383" y="11152"/>
                    <a:pt x="11102" y="12923"/>
                  </a:cubicBezTo>
                  <a:lnTo>
                    <a:pt x="11102" y="12923"/>
                  </a:lnTo>
                  <a:cubicBezTo>
                    <a:pt x="10105" y="12012"/>
                    <a:pt x="8890" y="11616"/>
                    <a:pt x="7650" y="11616"/>
                  </a:cubicBezTo>
                  <a:cubicBezTo>
                    <a:pt x="6273" y="11616"/>
                    <a:pt x="4866" y="12104"/>
                    <a:pt x="3693" y="12918"/>
                  </a:cubicBezTo>
                  <a:lnTo>
                    <a:pt x="3693" y="12918"/>
                  </a:lnTo>
                  <a:cubicBezTo>
                    <a:pt x="3047" y="11746"/>
                    <a:pt x="1977" y="10660"/>
                    <a:pt x="644" y="10470"/>
                  </a:cubicBezTo>
                  <a:lnTo>
                    <a:pt x="644" y="10470"/>
                  </a:lnTo>
                  <a:cubicBezTo>
                    <a:pt x="1280" y="9982"/>
                    <a:pt x="1838" y="9368"/>
                    <a:pt x="2000" y="8559"/>
                  </a:cubicBezTo>
                  <a:cubicBezTo>
                    <a:pt x="2167" y="7709"/>
                    <a:pt x="1889" y="6589"/>
                    <a:pt x="1410" y="5840"/>
                  </a:cubicBezTo>
                  <a:lnTo>
                    <a:pt x="1410" y="5840"/>
                  </a:lnTo>
                  <a:cubicBezTo>
                    <a:pt x="2426" y="5137"/>
                    <a:pt x="3173" y="4098"/>
                    <a:pt x="3075" y="2829"/>
                  </a:cubicBezTo>
                  <a:lnTo>
                    <a:pt x="3075" y="2829"/>
                  </a:lnTo>
                  <a:cubicBezTo>
                    <a:pt x="4231" y="2748"/>
                    <a:pt x="5273" y="2085"/>
                    <a:pt x="5706" y="991"/>
                  </a:cubicBezTo>
                  <a:lnTo>
                    <a:pt x="5706" y="991"/>
                  </a:lnTo>
                  <a:cubicBezTo>
                    <a:pt x="6307" y="1186"/>
                    <a:pt x="6959" y="1302"/>
                    <a:pt x="7603" y="1302"/>
                  </a:cubicBezTo>
                  <a:cubicBezTo>
                    <a:pt x="8536" y="1302"/>
                    <a:pt x="9453" y="1058"/>
                    <a:pt x="10175" y="456"/>
                  </a:cubicBezTo>
                  <a:close/>
                  <a:moveTo>
                    <a:pt x="10302" y="0"/>
                  </a:moveTo>
                  <a:cubicBezTo>
                    <a:pt x="10265" y="0"/>
                    <a:pt x="10228" y="13"/>
                    <a:pt x="10199" y="43"/>
                  </a:cubicBezTo>
                  <a:cubicBezTo>
                    <a:pt x="9506" y="731"/>
                    <a:pt x="8576" y="1000"/>
                    <a:pt x="7627" y="1000"/>
                  </a:cubicBezTo>
                  <a:cubicBezTo>
                    <a:pt x="6960" y="1000"/>
                    <a:pt x="6284" y="867"/>
                    <a:pt x="5673" y="653"/>
                  </a:cubicBezTo>
                  <a:cubicBezTo>
                    <a:pt x="5658" y="649"/>
                    <a:pt x="5643" y="647"/>
                    <a:pt x="5629" y="647"/>
                  </a:cubicBezTo>
                  <a:cubicBezTo>
                    <a:pt x="5561" y="647"/>
                    <a:pt x="5501" y="692"/>
                    <a:pt x="5480" y="754"/>
                  </a:cubicBezTo>
                  <a:cubicBezTo>
                    <a:pt x="5112" y="1858"/>
                    <a:pt x="4058" y="2510"/>
                    <a:pt x="2920" y="2527"/>
                  </a:cubicBezTo>
                  <a:cubicBezTo>
                    <a:pt x="2812" y="2527"/>
                    <a:pt x="2745" y="2628"/>
                    <a:pt x="2770" y="2728"/>
                  </a:cubicBezTo>
                  <a:cubicBezTo>
                    <a:pt x="2946" y="3983"/>
                    <a:pt x="2134" y="5020"/>
                    <a:pt x="1130" y="5664"/>
                  </a:cubicBezTo>
                  <a:cubicBezTo>
                    <a:pt x="1055" y="5715"/>
                    <a:pt x="1030" y="5807"/>
                    <a:pt x="1080" y="5882"/>
                  </a:cubicBezTo>
                  <a:cubicBezTo>
                    <a:pt x="1548" y="6551"/>
                    <a:pt x="1858" y="7672"/>
                    <a:pt x="1707" y="8475"/>
                  </a:cubicBezTo>
                  <a:cubicBezTo>
                    <a:pt x="1540" y="9362"/>
                    <a:pt x="837" y="9989"/>
                    <a:pt x="126" y="10466"/>
                  </a:cubicBezTo>
                  <a:cubicBezTo>
                    <a:pt x="1" y="10550"/>
                    <a:pt x="51" y="10751"/>
                    <a:pt x="210" y="10759"/>
                  </a:cubicBezTo>
                  <a:cubicBezTo>
                    <a:pt x="225" y="10759"/>
                    <a:pt x="239" y="10759"/>
                    <a:pt x="254" y="10759"/>
                  </a:cubicBezTo>
                  <a:cubicBezTo>
                    <a:pt x="1714" y="10759"/>
                    <a:pt x="2868" y="11993"/>
                    <a:pt x="3514" y="13227"/>
                  </a:cubicBezTo>
                  <a:cubicBezTo>
                    <a:pt x="3543" y="13278"/>
                    <a:pt x="3594" y="13302"/>
                    <a:pt x="3647" y="13302"/>
                  </a:cubicBezTo>
                  <a:cubicBezTo>
                    <a:pt x="3673" y="13302"/>
                    <a:pt x="3699" y="13296"/>
                    <a:pt x="3724" y="13286"/>
                  </a:cubicBezTo>
                  <a:cubicBezTo>
                    <a:pt x="4874" y="12446"/>
                    <a:pt x="6278" y="11928"/>
                    <a:pt x="7649" y="11928"/>
                  </a:cubicBezTo>
                  <a:cubicBezTo>
                    <a:pt x="8900" y="11928"/>
                    <a:pt x="10124" y="12359"/>
                    <a:pt x="11102" y="13369"/>
                  </a:cubicBezTo>
                  <a:cubicBezTo>
                    <a:pt x="11134" y="13399"/>
                    <a:pt x="11172" y="13412"/>
                    <a:pt x="11209" y="13412"/>
                  </a:cubicBezTo>
                  <a:cubicBezTo>
                    <a:pt x="11289" y="13412"/>
                    <a:pt x="11364" y="13352"/>
                    <a:pt x="11370" y="13260"/>
                  </a:cubicBezTo>
                  <a:cubicBezTo>
                    <a:pt x="11537" y="11345"/>
                    <a:pt x="12876" y="10232"/>
                    <a:pt x="14457" y="9362"/>
                  </a:cubicBezTo>
                  <a:cubicBezTo>
                    <a:pt x="14541" y="9312"/>
                    <a:pt x="14557" y="9186"/>
                    <a:pt x="14490" y="9119"/>
                  </a:cubicBezTo>
                  <a:cubicBezTo>
                    <a:pt x="14034" y="8559"/>
                    <a:pt x="13731" y="7891"/>
                    <a:pt x="13618" y="7175"/>
                  </a:cubicBezTo>
                  <a:lnTo>
                    <a:pt x="13618" y="7175"/>
                  </a:lnTo>
                  <a:cubicBezTo>
                    <a:pt x="13621" y="7161"/>
                    <a:pt x="13622" y="7145"/>
                    <a:pt x="13620" y="7128"/>
                  </a:cubicBezTo>
                  <a:cubicBezTo>
                    <a:pt x="13520" y="6150"/>
                    <a:pt x="13779" y="5179"/>
                    <a:pt x="14340" y="4376"/>
                  </a:cubicBezTo>
                  <a:cubicBezTo>
                    <a:pt x="14390" y="4284"/>
                    <a:pt x="14348" y="4175"/>
                    <a:pt x="14248" y="4142"/>
                  </a:cubicBezTo>
                  <a:cubicBezTo>
                    <a:pt x="13344" y="3891"/>
                    <a:pt x="12416" y="3581"/>
                    <a:pt x="11696" y="2945"/>
                  </a:cubicBezTo>
                  <a:cubicBezTo>
                    <a:pt x="10876" y="2226"/>
                    <a:pt x="10592" y="1205"/>
                    <a:pt x="10466" y="151"/>
                  </a:cubicBezTo>
                  <a:cubicBezTo>
                    <a:pt x="10461" y="60"/>
                    <a:pt x="10381" y="0"/>
                    <a:pt x="103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10"/>
          <p:cNvSpPr txBox="1"/>
          <p:nvPr>
            <p:ph type="title"/>
          </p:nvPr>
        </p:nvSpPr>
        <p:spPr>
          <a:xfrm>
            <a:off x="2678500" y="1935000"/>
            <a:ext cx="3788400" cy="1767900"/>
          </a:xfrm>
          <a:prstGeom prst="rect">
            <a:avLst/>
          </a:prstGeom>
        </p:spPr>
        <p:txBody>
          <a:bodyPr anchorCtr="0" anchor="t" bIns="91425" lIns="91425" spcFirstLastPara="1" rIns="91425" wrap="square" tIns="91425">
            <a:noAutofit/>
          </a:bodyPr>
          <a:lstStyle>
            <a:lvl1pPr lvl="0" rtl="0" algn="ctr">
              <a:lnSpc>
                <a:spcPct val="80000"/>
              </a:lnSpc>
              <a:spcBef>
                <a:spcPts val="0"/>
              </a:spcBef>
              <a:spcAft>
                <a:spcPts val="0"/>
              </a:spcAft>
              <a:buClr>
                <a:schemeClr val="accent3"/>
              </a:buClr>
              <a:buSzPts val="3500"/>
              <a:buNone/>
              <a:defRPr sz="6500">
                <a:solidFill>
                  <a:schemeClr val="accent3"/>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55" name="Google Shape;255;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3F3F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3500"/>
              <a:buFont typeface="Gloria Hallelujah"/>
              <a:buNone/>
              <a:defRPr sz="3500">
                <a:solidFill>
                  <a:schemeClr val="accent1"/>
                </a:solidFill>
                <a:latin typeface="Gloria Hallelujah"/>
                <a:ea typeface="Gloria Hallelujah"/>
                <a:cs typeface="Gloria Hallelujah"/>
                <a:sym typeface="Gloria Hallelujah"/>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SzPts val="1400"/>
              <a:buFont typeface="Lato"/>
              <a:buChar char="●"/>
              <a:defRPr>
                <a:latin typeface="Lato"/>
                <a:ea typeface="Lato"/>
                <a:cs typeface="Lato"/>
                <a:sym typeface="Lato"/>
              </a:defRPr>
            </a:lvl1pPr>
            <a:lvl2pPr indent="-317500" lvl="1" marL="914400">
              <a:lnSpc>
                <a:spcPct val="115000"/>
              </a:lnSpc>
              <a:spcBef>
                <a:spcPts val="1600"/>
              </a:spcBef>
              <a:spcAft>
                <a:spcPts val="0"/>
              </a:spcAft>
              <a:buSzPts val="1400"/>
              <a:buFont typeface="Lato"/>
              <a:buChar char="○"/>
              <a:defRPr>
                <a:latin typeface="Lato"/>
                <a:ea typeface="Lato"/>
                <a:cs typeface="Lato"/>
                <a:sym typeface="Lato"/>
              </a:defRPr>
            </a:lvl2pPr>
            <a:lvl3pPr indent="-317500" lvl="2" marL="1371600">
              <a:lnSpc>
                <a:spcPct val="115000"/>
              </a:lnSpc>
              <a:spcBef>
                <a:spcPts val="1600"/>
              </a:spcBef>
              <a:spcAft>
                <a:spcPts val="0"/>
              </a:spcAft>
              <a:buSzPts val="1400"/>
              <a:buFont typeface="Lato"/>
              <a:buChar char="■"/>
              <a:defRPr>
                <a:latin typeface="Lato"/>
                <a:ea typeface="Lato"/>
                <a:cs typeface="Lato"/>
                <a:sym typeface="Lato"/>
              </a:defRPr>
            </a:lvl3pPr>
            <a:lvl4pPr indent="-317500" lvl="3" marL="1828800">
              <a:lnSpc>
                <a:spcPct val="115000"/>
              </a:lnSpc>
              <a:spcBef>
                <a:spcPts val="1600"/>
              </a:spcBef>
              <a:spcAft>
                <a:spcPts val="0"/>
              </a:spcAft>
              <a:buSzPts val="1400"/>
              <a:buFont typeface="Lato"/>
              <a:buChar char="●"/>
              <a:defRPr>
                <a:latin typeface="Lato"/>
                <a:ea typeface="Lato"/>
                <a:cs typeface="Lato"/>
                <a:sym typeface="Lato"/>
              </a:defRPr>
            </a:lvl4pPr>
            <a:lvl5pPr indent="-317500" lvl="4" marL="2286000">
              <a:lnSpc>
                <a:spcPct val="115000"/>
              </a:lnSpc>
              <a:spcBef>
                <a:spcPts val="1600"/>
              </a:spcBef>
              <a:spcAft>
                <a:spcPts val="0"/>
              </a:spcAft>
              <a:buSzPts val="1400"/>
              <a:buFont typeface="Lato"/>
              <a:buChar char="○"/>
              <a:defRPr>
                <a:latin typeface="Lato"/>
                <a:ea typeface="Lato"/>
                <a:cs typeface="Lato"/>
                <a:sym typeface="Lato"/>
              </a:defRPr>
            </a:lvl5pPr>
            <a:lvl6pPr indent="-317500" lvl="5" marL="2743200">
              <a:lnSpc>
                <a:spcPct val="115000"/>
              </a:lnSpc>
              <a:spcBef>
                <a:spcPts val="1600"/>
              </a:spcBef>
              <a:spcAft>
                <a:spcPts val="0"/>
              </a:spcAft>
              <a:buSzPts val="1400"/>
              <a:buFont typeface="Lato"/>
              <a:buChar char="■"/>
              <a:defRPr>
                <a:latin typeface="Lato"/>
                <a:ea typeface="Lato"/>
                <a:cs typeface="Lato"/>
                <a:sym typeface="Lato"/>
              </a:defRPr>
            </a:lvl6pPr>
            <a:lvl7pPr indent="-317500" lvl="6" marL="3200400">
              <a:lnSpc>
                <a:spcPct val="115000"/>
              </a:lnSpc>
              <a:spcBef>
                <a:spcPts val="1600"/>
              </a:spcBef>
              <a:spcAft>
                <a:spcPts val="0"/>
              </a:spcAft>
              <a:buSzPts val="1400"/>
              <a:buFont typeface="Lato"/>
              <a:buChar char="●"/>
              <a:defRPr>
                <a:latin typeface="Lato"/>
                <a:ea typeface="Lato"/>
                <a:cs typeface="Lato"/>
                <a:sym typeface="Lato"/>
              </a:defRPr>
            </a:lvl7pPr>
            <a:lvl8pPr indent="-317500" lvl="7" marL="3657600">
              <a:lnSpc>
                <a:spcPct val="115000"/>
              </a:lnSpc>
              <a:spcBef>
                <a:spcPts val="1600"/>
              </a:spcBef>
              <a:spcAft>
                <a:spcPts val="0"/>
              </a:spcAft>
              <a:buSzPts val="1400"/>
              <a:buFont typeface="Lato"/>
              <a:buChar char="○"/>
              <a:defRPr>
                <a:latin typeface="Lato"/>
                <a:ea typeface="Lato"/>
                <a:cs typeface="Lato"/>
                <a:sym typeface="Lato"/>
              </a:defRPr>
            </a:lvl8pPr>
            <a:lvl9pPr indent="-317500" lvl="8" marL="4114800">
              <a:lnSpc>
                <a:spcPct val="115000"/>
              </a:lnSpc>
              <a:spcBef>
                <a:spcPts val="1600"/>
              </a:spcBef>
              <a:spcAft>
                <a:spcPts val="1600"/>
              </a:spcAft>
              <a:buSzPts val="1400"/>
              <a:buFont typeface="Lato"/>
              <a:buChar char="■"/>
              <a:defRPr>
                <a:latin typeface="Lato"/>
                <a:ea typeface="Lato"/>
                <a:cs typeface="Lato"/>
                <a:sym typeface="Lato"/>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latin typeface="Lato"/>
                <a:ea typeface="Lato"/>
                <a:cs typeface="Lato"/>
                <a:sym typeface="Lato"/>
              </a:defRPr>
            </a:lvl1pPr>
            <a:lvl2pPr lvl="1" algn="r">
              <a:buNone/>
              <a:defRPr sz="1300">
                <a:latin typeface="Lato"/>
                <a:ea typeface="Lato"/>
                <a:cs typeface="Lato"/>
                <a:sym typeface="Lato"/>
              </a:defRPr>
            </a:lvl2pPr>
            <a:lvl3pPr lvl="2" algn="r">
              <a:buNone/>
              <a:defRPr sz="1300">
                <a:latin typeface="Lato"/>
                <a:ea typeface="Lato"/>
                <a:cs typeface="Lato"/>
                <a:sym typeface="Lato"/>
              </a:defRPr>
            </a:lvl3pPr>
            <a:lvl4pPr lvl="3" algn="r">
              <a:buNone/>
              <a:defRPr sz="1300">
                <a:latin typeface="Lato"/>
                <a:ea typeface="Lato"/>
                <a:cs typeface="Lato"/>
                <a:sym typeface="Lato"/>
              </a:defRPr>
            </a:lvl4pPr>
            <a:lvl5pPr lvl="4" algn="r">
              <a:buNone/>
              <a:defRPr sz="1300">
                <a:latin typeface="Lato"/>
                <a:ea typeface="Lato"/>
                <a:cs typeface="Lato"/>
                <a:sym typeface="Lato"/>
              </a:defRPr>
            </a:lvl5pPr>
            <a:lvl6pPr lvl="5" algn="r">
              <a:buNone/>
              <a:defRPr sz="1300">
                <a:latin typeface="Lato"/>
                <a:ea typeface="Lato"/>
                <a:cs typeface="Lato"/>
                <a:sym typeface="Lato"/>
              </a:defRPr>
            </a:lvl6pPr>
            <a:lvl7pPr lvl="6" algn="r">
              <a:buNone/>
              <a:defRPr sz="1300">
                <a:latin typeface="Lato"/>
                <a:ea typeface="Lato"/>
                <a:cs typeface="Lato"/>
                <a:sym typeface="Lato"/>
              </a:defRPr>
            </a:lvl7pPr>
            <a:lvl8pPr lvl="7" algn="r">
              <a:buNone/>
              <a:defRPr sz="1300">
                <a:latin typeface="Lato"/>
                <a:ea typeface="Lato"/>
                <a:cs typeface="Lato"/>
                <a:sym typeface="Lato"/>
              </a:defRPr>
            </a:lvl8pPr>
            <a:lvl9pPr lvl="8" algn="r">
              <a:buNone/>
              <a:defRPr sz="1300">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14" name="Shape 514"/>
        <p:cNvGrpSpPr/>
        <p:nvPr/>
      </p:nvGrpSpPr>
      <p:grpSpPr>
        <a:xfrm>
          <a:off x="0" y="0"/>
          <a:ext cx="0" cy="0"/>
          <a:chOff x="0" y="0"/>
          <a:chExt cx="0" cy="0"/>
        </a:xfrm>
      </p:grpSpPr>
      <p:sp>
        <p:nvSpPr>
          <p:cNvPr id="515" name="Google Shape;515;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516" name="Google Shape;516;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
        <p:nvSpPr>
          <p:cNvPr id="517" name="Google Shape;517;p27"/>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rgbClr val="435D74"/>
                </a:solidFill>
                <a:latin typeface="Proxima Nova"/>
                <a:ea typeface="Proxima Nova"/>
                <a:cs typeface="Proxima Nova"/>
                <a:sym typeface="Proxima Nova"/>
              </a:defRPr>
            </a:lvl1pPr>
            <a:lvl2pPr lvl="1" algn="r">
              <a:buNone/>
              <a:defRPr sz="1300">
                <a:solidFill>
                  <a:srgbClr val="435D74"/>
                </a:solidFill>
                <a:latin typeface="Proxima Nova"/>
                <a:ea typeface="Proxima Nova"/>
                <a:cs typeface="Proxima Nova"/>
                <a:sym typeface="Proxima Nova"/>
              </a:defRPr>
            </a:lvl2pPr>
            <a:lvl3pPr lvl="2" algn="r">
              <a:buNone/>
              <a:defRPr sz="1300">
                <a:solidFill>
                  <a:srgbClr val="435D74"/>
                </a:solidFill>
                <a:latin typeface="Proxima Nova"/>
                <a:ea typeface="Proxima Nova"/>
                <a:cs typeface="Proxima Nova"/>
                <a:sym typeface="Proxima Nova"/>
              </a:defRPr>
            </a:lvl3pPr>
            <a:lvl4pPr lvl="3" algn="r">
              <a:buNone/>
              <a:defRPr sz="1300">
                <a:solidFill>
                  <a:srgbClr val="435D74"/>
                </a:solidFill>
                <a:latin typeface="Proxima Nova"/>
                <a:ea typeface="Proxima Nova"/>
                <a:cs typeface="Proxima Nova"/>
                <a:sym typeface="Proxima Nova"/>
              </a:defRPr>
            </a:lvl4pPr>
            <a:lvl5pPr lvl="4" algn="r">
              <a:buNone/>
              <a:defRPr sz="1300">
                <a:solidFill>
                  <a:srgbClr val="435D74"/>
                </a:solidFill>
                <a:latin typeface="Proxima Nova"/>
                <a:ea typeface="Proxima Nova"/>
                <a:cs typeface="Proxima Nova"/>
                <a:sym typeface="Proxima Nova"/>
              </a:defRPr>
            </a:lvl5pPr>
            <a:lvl6pPr lvl="5" algn="r">
              <a:buNone/>
              <a:defRPr sz="1300">
                <a:solidFill>
                  <a:srgbClr val="435D74"/>
                </a:solidFill>
                <a:latin typeface="Proxima Nova"/>
                <a:ea typeface="Proxima Nova"/>
                <a:cs typeface="Proxima Nova"/>
                <a:sym typeface="Proxima Nova"/>
              </a:defRPr>
            </a:lvl6pPr>
            <a:lvl7pPr lvl="6" algn="r">
              <a:buNone/>
              <a:defRPr sz="1300">
                <a:solidFill>
                  <a:srgbClr val="435D74"/>
                </a:solidFill>
                <a:latin typeface="Proxima Nova"/>
                <a:ea typeface="Proxima Nova"/>
                <a:cs typeface="Proxima Nova"/>
                <a:sym typeface="Proxima Nova"/>
              </a:defRPr>
            </a:lvl7pPr>
            <a:lvl8pPr lvl="7" algn="r">
              <a:buNone/>
              <a:defRPr sz="1300">
                <a:solidFill>
                  <a:srgbClr val="435D74"/>
                </a:solidFill>
                <a:latin typeface="Proxima Nova"/>
                <a:ea typeface="Proxima Nova"/>
                <a:cs typeface="Proxima Nova"/>
                <a:sym typeface="Proxima Nova"/>
              </a:defRPr>
            </a:lvl8pPr>
            <a:lvl9pPr lvl="8" algn="r">
              <a:buNone/>
              <a:defRPr sz="1300">
                <a:solidFill>
                  <a:srgbClr val="435D74"/>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3" r:id="rId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29"/>
          <p:cNvSpPr txBox="1"/>
          <p:nvPr>
            <p:ph type="ctrTitle"/>
          </p:nvPr>
        </p:nvSpPr>
        <p:spPr>
          <a:xfrm flipH="1">
            <a:off x="2397450" y="277025"/>
            <a:ext cx="4196700" cy="252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4300"/>
              <a:t>Proyecto Final </a:t>
            </a:r>
            <a:endParaRPr sz="4300"/>
          </a:p>
        </p:txBody>
      </p:sp>
      <p:sp>
        <p:nvSpPr>
          <p:cNvPr id="525" name="Google Shape;525;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2" name="Shape 592"/>
        <p:cNvGrpSpPr/>
        <p:nvPr/>
      </p:nvGrpSpPr>
      <p:grpSpPr>
        <a:xfrm>
          <a:off x="0" y="0"/>
          <a:ext cx="0" cy="0"/>
          <a:chOff x="0" y="0"/>
          <a:chExt cx="0" cy="0"/>
        </a:xfrm>
      </p:grpSpPr>
      <p:sp>
        <p:nvSpPr>
          <p:cNvPr id="593" name="Google Shape;593;p38"/>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Explicación breve de los conceptos de POO empleados en el proyecto</a:t>
            </a:r>
            <a:endParaRPr/>
          </a:p>
        </p:txBody>
      </p:sp>
      <p:sp>
        <p:nvSpPr>
          <p:cNvPr id="594" name="Google Shape;594;p38"/>
          <p:cNvSpPr txBox="1"/>
          <p:nvPr>
            <p:ph idx="2" type="subTitle"/>
          </p:nvPr>
        </p:nvSpPr>
        <p:spPr>
          <a:xfrm flipH="1">
            <a:off x="463950" y="1576125"/>
            <a:ext cx="4652700" cy="36546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chemeClr val="dk1"/>
              </a:buClr>
              <a:buSzPts val="1700"/>
              <a:buChar char="-"/>
            </a:pPr>
            <a:r>
              <a:rPr lang="en" sz="1700">
                <a:solidFill>
                  <a:schemeClr val="dk1"/>
                </a:solidFill>
              </a:rPr>
              <a:t>Clases normales</a:t>
            </a:r>
            <a:endParaRPr sz="1700">
              <a:solidFill>
                <a:schemeClr val="dk1"/>
              </a:solidFill>
            </a:endParaRPr>
          </a:p>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rPr lang="en" sz="1700">
                <a:solidFill>
                  <a:schemeClr val="dk1"/>
                </a:solidFill>
              </a:rPr>
              <a:t>Usamos solamente 2 clases, una llamada Memorama y otra Main, en la clase llamada Memorama hicimos todas las indicaciones sobre hacer la ventana, cronometro y lo que </a:t>
            </a:r>
            <a:r>
              <a:rPr lang="en" sz="1700">
                <a:solidFill>
                  <a:schemeClr val="dk1"/>
                </a:solidFill>
              </a:rPr>
              <a:t>ocupamos</a:t>
            </a:r>
            <a:r>
              <a:rPr lang="en" sz="1700">
                <a:solidFill>
                  <a:schemeClr val="dk1"/>
                </a:solidFill>
              </a:rPr>
              <a:t>, en la clase Main pusimos el </a:t>
            </a:r>
            <a:r>
              <a:rPr lang="en" sz="1700">
                <a:solidFill>
                  <a:schemeClr val="dk1"/>
                </a:solidFill>
              </a:rPr>
              <a:t>código para que pueda funcionar lo que escribimos.</a:t>
            </a:r>
            <a:r>
              <a:rPr lang="en" sz="1700">
                <a:solidFill>
                  <a:schemeClr val="dk1"/>
                </a:solidFill>
              </a:rPr>
              <a:t> </a:t>
            </a:r>
            <a:endParaRPr sz="1700">
              <a:solidFill>
                <a:schemeClr val="dk1"/>
              </a:solidFill>
            </a:endParaRPr>
          </a:p>
          <a:p>
            <a:pPr indent="0" lvl="0" marL="0" rtl="0" algn="just">
              <a:spcBef>
                <a:spcPts val="0"/>
              </a:spcBef>
              <a:spcAft>
                <a:spcPts val="0"/>
              </a:spcAft>
              <a:buNone/>
            </a:pPr>
            <a:r>
              <a:t/>
            </a:r>
            <a:endParaRPr sz="1700">
              <a:solidFill>
                <a:schemeClr val="dk1"/>
              </a:solidFill>
            </a:endParaRPr>
          </a:p>
        </p:txBody>
      </p:sp>
      <p:sp>
        <p:nvSpPr>
          <p:cNvPr id="595" name="Google Shape;595;p3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9" name="Shape 599"/>
        <p:cNvGrpSpPr/>
        <p:nvPr/>
      </p:nvGrpSpPr>
      <p:grpSpPr>
        <a:xfrm>
          <a:off x="0" y="0"/>
          <a:ext cx="0" cy="0"/>
          <a:chOff x="0" y="0"/>
          <a:chExt cx="0" cy="0"/>
        </a:xfrm>
      </p:grpSpPr>
      <p:sp>
        <p:nvSpPr>
          <p:cNvPr id="600" name="Google Shape;600;p39"/>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Explicación breve de los conceptos de POO empleados en el proyecto</a:t>
            </a:r>
            <a:endParaRPr/>
          </a:p>
        </p:txBody>
      </p:sp>
      <p:sp>
        <p:nvSpPr>
          <p:cNvPr id="601" name="Google Shape;601;p39"/>
          <p:cNvSpPr txBox="1"/>
          <p:nvPr>
            <p:ph idx="2" type="subTitle"/>
          </p:nvPr>
        </p:nvSpPr>
        <p:spPr>
          <a:xfrm flipH="1">
            <a:off x="463950" y="1499925"/>
            <a:ext cx="4652700" cy="36546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chemeClr val="dk1"/>
              </a:buClr>
              <a:buSzPts val="1700"/>
              <a:buChar char="-"/>
            </a:pPr>
            <a:r>
              <a:rPr lang="en" sz="1700">
                <a:solidFill>
                  <a:schemeClr val="dk1"/>
                </a:solidFill>
              </a:rPr>
              <a:t>Interfaces</a:t>
            </a:r>
            <a:endParaRPr sz="1700">
              <a:solidFill>
                <a:schemeClr val="dk1"/>
              </a:solidFill>
            </a:endParaRPr>
          </a:p>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rPr lang="en" sz="1700">
                <a:solidFill>
                  <a:schemeClr val="dk1"/>
                </a:solidFill>
              </a:rPr>
              <a:t>ActionListener en Java es una clase que es responsable de manejar todos los eventos de acción, como cuando el usuario hace clic en un componente. </a:t>
            </a:r>
            <a:endParaRPr sz="1700">
              <a:solidFill>
                <a:schemeClr val="dk1"/>
              </a:solidFill>
            </a:endParaRPr>
          </a:p>
          <a:p>
            <a:pPr indent="0" lvl="0" marL="0" rtl="0" algn="just">
              <a:spcBef>
                <a:spcPts val="0"/>
              </a:spcBef>
              <a:spcAft>
                <a:spcPts val="0"/>
              </a:spcAft>
              <a:buNone/>
            </a:pPr>
            <a:r>
              <a:rPr lang="en" sz="1700">
                <a:solidFill>
                  <a:schemeClr val="dk1"/>
                </a:solidFill>
              </a:rPr>
              <a:t>Un ActionListener puede ser utilizado por la palabra clave implements para la definición de clase. También se puede usar por separado de la clase creando una nueva clase que lo implemente pero nosotros decidimos hacerla en la misma clase Memorama.</a:t>
            </a:r>
            <a:endParaRPr sz="1700">
              <a:solidFill>
                <a:schemeClr val="dk1"/>
              </a:solidFill>
            </a:endParaRPr>
          </a:p>
          <a:p>
            <a:pPr indent="0" lvl="0" marL="0" rtl="0" algn="just">
              <a:spcBef>
                <a:spcPts val="0"/>
              </a:spcBef>
              <a:spcAft>
                <a:spcPts val="0"/>
              </a:spcAft>
              <a:buNone/>
            </a:pPr>
            <a:r>
              <a:t/>
            </a:r>
            <a:endParaRPr sz="1700">
              <a:solidFill>
                <a:schemeClr val="dk1"/>
              </a:solidFill>
            </a:endParaRPr>
          </a:p>
        </p:txBody>
      </p:sp>
      <p:pic>
        <p:nvPicPr>
          <p:cNvPr id="602" name="Google Shape;602;p39"/>
          <p:cNvPicPr preferRelativeResize="0"/>
          <p:nvPr/>
        </p:nvPicPr>
        <p:blipFill>
          <a:blip r:embed="rId3">
            <a:alphaModFix/>
          </a:blip>
          <a:stretch>
            <a:fillRect/>
          </a:stretch>
        </p:blipFill>
        <p:spPr>
          <a:xfrm>
            <a:off x="2647950" y="4676763"/>
            <a:ext cx="6496050" cy="466725"/>
          </a:xfrm>
          <a:prstGeom prst="rect">
            <a:avLst/>
          </a:prstGeom>
          <a:noFill/>
          <a:ln>
            <a:noFill/>
          </a:ln>
        </p:spPr>
      </p:pic>
      <p:sp>
        <p:nvSpPr>
          <p:cNvPr id="603" name="Google Shape;603;p3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7" name="Shape 607"/>
        <p:cNvGrpSpPr/>
        <p:nvPr/>
      </p:nvGrpSpPr>
      <p:grpSpPr>
        <a:xfrm>
          <a:off x="0" y="0"/>
          <a:ext cx="0" cy="0"/>
          <a:chOff x="0" y="0"/>
          <a:chExt cx="0" cy="0"/>
        </a:xfrm>
      </p:grpSpPr>
      <p:sp>
        <p:nvSpPr>
          <p:cNvPr id="608" name="Google Shape;608;p40"/>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Explicación breve de los conceptos de POO empleados en el proyecto</a:t>
            </a:r>
            <a:endParaRPr/>
          </a:p>
        </p:txBody>
      </p:sp>
      <p:sp>
        <p:nvSpPr>
          <p:cNvPr id="609" name="Google Shape;609;p40"/>
          <p:cNvSpPr txBox="1"/>
          <p:nvPr>
            <p:ph idx="2" type="subTitle"/>
          </p:nvPr>
        </p:nvSpPr>
        <p:spPr>
          <a:xfrm flipH="1">
            <a:off x="463950" y="1499925"/>
            <a:ext cx="4652700" cy="36546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chemeClr val="dk1"/>
              </a:buClr>
              <a:buSzPts val="1700"/>
              <a:buChar char="-"/>
            </a:pPr>
            <a:r>
              <a:rPr lang="en" sz="1700">
                <a:solidFill>
                  <a:schemeClr val="dk1"/>
                </a:solidFill>
              </a:rPr>
              <a:t>Jerarquía: Herencia múltiple</a:t>
            </a:r>
            <a:endParaRPr sz="1700">
              <a:solidFill>
                <a:schemeClr val="dk1"/>
              </a:solidFill>
            </a:endParaRPr>
          </a:p>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rPr lang="en" sz="1700">
                <a:solidFill>
                  <a:schemeClr val="dk1"/>
                </a:solidFill>
              </a:rPr>
              <a:t>Sabemos que java no permite herencia </a:t>
            </a:r>
            <a:r>
              <a:rPr lang="en" sz="1700">
                <a:solidFill>
                  <a:schemeClr val="dk1"/>
                </a:solidFill>
              </a:rPr>
              <a:t>múltiple</a:t>
            </a:r>
            <a:r>
              <a:rPr lang="en" sz="1700">
                <a:solidFill>
                  <a:schemeClr val="dk1"/>
                </a:solidFill>
              </a:rPr>
              <a:t> pero en realidad las clases derivadas de varias clases base pueden conseguirse de una forma segura usando interfaces.</a:t>
            </a:r>
            <a:br>
              <a:rPr lang="en" sz="1700">
                <a:solidFill>
                  <a:schemeClr val="dk1"/>
                </a:solidFill>
              </a:rPr>
            </a:br>
            <a:r>
              <a:rPr lang="en" sz="1700">
                <a:solidFill>
                  <a:schemeClr val="dk1"/>
                </a:solidFill>
              </a:rPr>
              <a:t>En extends usamos JFrame, JFrame es una clase utilizada en Swing para generar ventanas sobre las cuales añadir distintos objetos con los que podrá interactuar o no el usuario. </a:t>
            </a:r>
            <a:endParaRPr sz="1700">
              <a:solidFill>
                <a:schemeClr val="dk1"/>
              </a:solidFill>
            </a:endParaRPr>
          </a:p>
        </p:txBody>
      </p:sp>
      <p:pic>
        <p:nvPicPr>
          <p:cNvPr id="610" name="Google Shape;610;p40"/>
          <p:cNvPicPr preferRelativeResize="0"/>
          <p:nvPr/>
        </p:nvPicPr>
        <p:blipFill>
          <a:blip r:embed="rId3">
            <a:alphaModFix/>
          </a:blip>
          <a:stretch>
            <a:fillRect/>
          </a:stretch>
        </p:blipFill>
        <p:spPr>
          <a:xfrm>
            <a:off x="2647950" y="4676763"/>
            <a:ext cx="6496050" cy="466725"/>
          </a:xfrm>
          <a:prstGeom prst="rect">
            <a:avLst/>
          </a:prstGeom>
          <a:noFill/>
          <a:ln>
            <a:noFill/>
          </a:ln>
        </p:spPr>
      </p:pic>
      <p:sp>
        <p:nvSpPr>
          <p:cNvPr id="611" name="Google Shape;611;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5" name="Shape 615"/>
        <p:cNvGrpSpPr/>
        <p:nvPr/>
      </p:nvGrpSpPr>
      <p:grpSpPr>
        <a:xfrm>
          <a:off x="0" y="0"/>
          <a:ext cx="0" cy="0"/>
          <a:chOff x="0" y="0"/>
          <a:chExt cx="0" cy="0"/>
        </a:xfrm>
      </p:grpSpPr>
      <p:sp>
        <p:nvSpPr>
          <p:cNvPr id="616" name="Google Shape;616;p41"/>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Explicación breve de los conceptos de POO empleados en el proyecto</a:t>
            </a:r>
            <a:endParaRPr/>
          </a:p>
        </p:txBody>
      </p:sp>
      <p:sp>
        <p:nvSpPr>
          <p:cNvPr id="617" name="Google Shape;617;p41"/>
          <p:cNvSpPr txBox="1"/>
          <p:nvPr>
            <p:ph idx="2" type="subTitle"/>
          </p:nvPr>
        </p:nvSpPr>
        <p:spPr>
          <a:xfrm flipH="1">
            <a:off x="463950" y="1499925"/>
            <a:ext cx="4652700" cy="36546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chemeClr val="dk1"/>
              </a:buClr>
              <a:buSzPts val="1700"/>
              <a:buChar char="-"/>
            </a:pPr>
            <a:r>
              <a:rPr lang="en" sz="1700">
                <a:solidFill>
                  <a:schemeClr val="dk1"/>
                </a:solidFill>
              </a:rPr>
              <a:t>Persistencia</a:t>
            </a:r>
            <a:endParaRPr sz="1700">
              <a:solidFill>
                <a:schemeClr val="dk1"/>
              </a:solidFill>
            </a:endParaRPr>
          </a:p>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rPr lang="en" sz="1700">
                <a:solidFill>
                  <a:schemeClr val="dk1"/>
                </a:solidFill>
              </a:rPr>
              <a:t>Lo que entendimos de persistencia es sobre poder cargar archivos, en este caso poder cargar el archivo donde tenemos las </a:t>
            </a:r>
            <a:r>
              <a:rPr lang="en" sz="1700">
                <a:solidFill>
                  <a:schemeClr val="dk1"/>
                </a:solidFill>
              </a:rPr>
              <a:t>imágenes con las cuales usamos en el proyecto.</a:t>
            </a:r>
            <a:r>
              <a:rPr lang="en" sz="1700">
                <a:solidFill>
                  <a:schemeClr val="dk1"/>
                </a:solidFill>
              </a:rPr>
              <a:t> </a:t>
            </a:r>
            <a:endParaRPr sz="1700">
              <a:solidFill>
                <a:schemeClr val="dk1"/>
              </a:solidFill>
            </a:endParaRPr>
          </a:p>
        </p:txBody>
      </p:sp>
      <p:pic>
        <p:nvPicPr>
          <p:cNvPr id="618" name="Google Shape;618;p41"/>
          <p:cNvPicPr preferRelativeResize="0"/>
          <p:nvPr/>
        </p:nvPicPr>
        <p:blipFill>
          <a:blip r:embed="rId3">
            <a:alphaModFix/>
          </a:blip>
          <a:stretch>
            <a:fillRect/>
          </a:stretch>
        </p:blipFill>
        <p:spPr>
          <a:xfrm>
            <a:off x="2821750" y="3208475"/>
            <a:ext cx="5144124" cy="1679300"/>
          </a:xfrm>
          <a:prstGeom prst="rect">
            <a:avLst/>
          </a:prstGeom>
          <a:noFill/>
          <a:ln>
            <a:noFill/>
          </a:ln>
        </p:spPr>
      </p:pic>
      <p:sp>
        <p:nvSpPr>
          <p:cNvPr id="619" name="Google Shape;619;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3" name="Shape 623"/>
        <p:cNvGrpSpPr/>
        <p:nvPr/>
      </p:nvGrpSpPr>
      <p:grpSpPr>
        <a:xfrm>
          <a:off x="0" y="0"/>
          <a:ext cx="0" cy="0"/>
          <a:chOff x="0" y="0"/>
          <a:chExt cx="0" cy="0"/>
        </a:xfrm>
      </p:grpSpPr>
      <p:sp>
        <p:nvSpPr>
          <p:cNvPr id="624" name="Google Shape;624;p42"/>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Explicación breve de los conceptos de POO empleados en el proyecto</a:t>
            </a:r>
            <a:endParaRPr/>
          </a:p>
        </p:txBody>
      </p:sp>
      <p:sp>
        <p:nvSpPr>
          <p:cNvPr id="625" name="Google Shape;625;p42"/>
          <p:cNvSpPr txBox="1"/>
          <p:nvPr>
            <p:ph idx="2" type="subTitle"/>
          </p:nvPr>
        </p:nvSpPr>
        <p:spPr>
          <a:xfrm flipH="1">
            <a:off x="463950" y="1499925"/>
            <a:ext cx="4652700" cy="36546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chemeClr val="dk1"/>
              </a:buClr>
              <a:buSzPts val="1700"/>
              <a:buChar char="-"/>
            </a:pPr>
            <a:r>
              <a:rPr lang="en" sz="1700">
                <a:solidFill>
                  <a:schemeClr val="dk1"/>
                </a:solidFill>
              </a:rPr>
              <a:t>Componentes gráficos</a:t>
            </a:r>
            <a:endParaRPr sz="1700">
              <a:solidFill>
                <a:schemeClr val="dk1"/>
              </a:solidFill>
            </a:endParaRPr>
          </a:p>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rPr lang="en" sz="1700">
                <a:solidFill>
                  <a:schemeClr val="dk1"/>
                </a:solidFill>
              </a:rPr>
              <a:t>Usamos solamente imagenes, </a:t>
            </a:r>
            <a:r>
              <a:rPr lang="en" sz="1700">
                <a:solidFill>
                  <a:schemeClr val="dk1"/>
                </a:solidFill>
              </a:rPr>
              <a:t>queríamos</a:t>
            </a:r>
            <a:r>
              <a:rPr lang="en" sz="1700">
                <a:solidFill>
                  <a:schemeClr val="dk1"/>
                </a:solidFill>
              </a:rPr>
              <a:t> usar animaciones para que se viera mas entretenido pero no supimos bien usar las herramientas para crear una </a:t>
            </a:r>
            <a:r>
              <a:rPr lang="en" sz="1700">
                <a:solidFill>
                  <a:schemeClr val="dk1"/>
                </a:solidFill>
              </a:rPr>
              <a:t>animación.</a:t>
            </a:r>
            <a:endParaRPr sz="1700">
              <a:solidFill>
                <a:schemeClr val="dk1"/>
              </a:solidFill>
            </a:endParaRPr>
          </a:p>
          <a:p>
            <a:pPr indent="0" lvl="0" marL="0" rtl="0" algn="just">
              <a:spcBef>
                <a:spcPts val="0"/>
              </a:spcBef>
              <a:spcAft>
                <a:spcPts val="0"/>
              </a:spcAft>
              <a:buNone/>
            </a:pPr>
            <a:r>
              <a:rPr lang="en" sz="1700">
                <a:solidFill>
                  <a:schemeClr val="dk1"/>
                </a:solidFill>
              </a:rPr>
              <a:t>  </a:t>
            </a:r>
            <a:endParaRPr sz="1700">
              <a:solidFill>
                <a:schemeClr val="dk1"/>
              </a:solidFill>
            </a:endParaRPr>
          </a:p>
        </p:txBody>
      </p:sp>
      <p:pic>
        <p:nvPicPr>
          <p:cNvPr id="626" name="Google Shape;626;p42"/>
          <p:cNvPicPr preferRelativeResize="0"/>
          <p:nvPr/>
        </p:nvPicPr>
        <p:blipFill>
          <a:blip r:embed="rId3">
            <a:alphaModFix/>
          </a:blip>
          <a:stretch>
            <a:fillRect/>
          </a:stretch>
        </p:blipFill>
        <p:spPr>
          <a:xfrm>
            <a:off x="4391400" y="2926425"/>
            <a:ext cx="2200275" cy="2133600"/>
          </a:xfrm>
          <a:prstGeom prst="rect">
            <a:avLst/>
          </a:prstGeom>
          <a:noFill/>
          <a:ln>
            <a:noFill/>
          </a:ln>
        </p:spPr>
      </p:pic>
      <p:sp>
        <p:nvSpPr>
          <p:cNvPr id="627" name="Google Shape;627;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1" name="Shape 631"/>
        <p:cNvGrpSpPr/>
        <p:nvPr/>
      </p:nvGrpSpPr>
      <p:grpSpPr>
        <a:xfrm>
          <a:off x="0" y="0"/>
          <a:ext cx="0" cy="0"/>
          <a:chOff x="0" y="0"/>
          <a:chExt cx="0" cy="0"/>
        </a:xfrm>
      </p:grpSpPr>
      <p:sp>
        <p:nvSpPr>
          <p:cNvPr id="632" name="Google Shape;632;p43"/>
          <p:cNvSpPr txBox="1"/>
          <p:nvPr/>
        </p:nvSpPr>
        <p:spPr>
          <a:xfrm>
            <a:off x="2682175" y="873050"/>
            <a:ext cx="30000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rgbClr val="FFFFFF"/>
                </a:solidFill>
                <a:latin typeface="Permanent Marker"/>
                <a:ea typeface="Permanent Marker"/>
                <a:cs typeface="Permanent Marker"/>
                <a:sym typeface="Permanent Marker"/>
              </a:rPr>
              <a:t>ConclusiÓn</a:t>
            </a:r>
            <a:endParaRPr>
              <a:solidFill>
                <a:srgbClr val="FFFFFF"/>
              </a:solidFill>
            </a:endParaRPr>
          </a:p>
        </p:txBody>
      </p:sp>
      <p:sp>
        <p:nvSpPr>
          <p:cNvPr id="633" name="Google Shape;633;p43"/>
          <p:cNvSpPr txBox="1"/>
          <p:nvPr>
            <p:ph idx="4294967295" type="subTitle"/>
          </p:nvPr>
        </p:nvSpPr>
        <p:spPr>
          <a:xfrm flipH="1">
            <a:off x="2169500" y="1618625"/>
            <a:ext cx="4652700" cy="1317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700">
                <a:solidFill>
                  <a:srgbClr val="FFFFFF"/>
                </a:solidFill>
              </a:rPr>
              <a:t>En conclusión, fue un proyecto no muy sencillo de hacer, ya que era complicado poder estar a las mismas horas mi compañero y yo para poder hacer el proyecto juntos, siento que era sencillo hacerlo juntos ya que así podiamos dar ideas de como hacerlo para entender mejor. Al final, logramos hacer el proyecto, nos hubiese gustado hacer más cosas pero creemos que así como lo dejamos está muy bien para todas las personas.</a:t>
            </a:r>
            <a:endParaRPr sz="1700">
              <a:solidFill>
                <a:schemeClr val="dk1"/>
              </a:solidFill>
            </a:endParaRPr>
          </a:p>
          <a:p>
            <a:pPr indent="0" lvl="0" marL="0" rtl="0" algn="just">
              <a:spcBef>
                <a:spcPts val="0"/>
              </a:spcBef>
              <a:spcAft>
                <a:spcPts val="0"/>
              </a:spcAft>
              <a:buNone/>
            </a:pPr>
            <a:r>
              <a:t/>
            </a:r>
            <a:endParaRPr sz="1700">
              <a:solidFill>
                <a:schemeClr val="dk1"/>
              </a:solidFill>
            </a:endParaRPr>
          </a:p>
        </p:txBody>
      </p:sp>
      <p:sp>
        <p:nvSpPr>
          <p:cNvPr id="634" name="Google Shape;634;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8" name="Shape 638"/>
        <p:cNvGrpSpPr/>
        <p:nvPr/>
      </p:nvGrpSpPr>
      <p:grpSpPr>
        <a:xfrm>
          <a:off x="0" y="0"/>
          <a:ext cx="0" cy="0"/>
          <a:chOff x="0" y="0"/>
          <a:chExt cx="0" cy="0"/>
        </a:xfrm>
      </p:grpSpPr>
      <p:sp>
        <p:nvSpPr>
          <p:cNvPr id="639" name="Google Shape;639;p44"/>
          <p:cNvSpPr txBox="1"/>
          <p:nvPr/>
        </p:nvSpPr>
        <p:spPr>
          <a:xfrm>
            <a:off x="2682175" y="873050"/>
            <a:ext cx="25554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2400">
                <a:solidFill>
                  <a:srgbClr val="FFFFFF"/>
                </a:solidFill>
                <a:latin typeface="Permanent Marker"/>
                <a:ea typeface="Permanent Marker"/>
                <a:cs typeface="Permanent Marker"/>
                <a:sym typeface="Permanent Marker"/>
              </a:rPr>
              <a:t>REFERENCIAS</a:t>
            </a:r>
            <a:endParaRPr sz="2400">
              <a:solidFill>
                <a:srgbClr val="FFFFFF"/>
              </a:solidFill>
              <a:latin typeface="Permanent Marker"/>
              <a:ea typeface="Permanent Marker"/>
              <a:cs typeface="Permanent Marker"/>
              <a:sym typeface="Permanent Marker"/>
            </a:endParaRPr>
          </a:p>
          <a:p>
            <a:pPr indent="0" lvl="0" marL="0" rtl="0" algn="ctr">
              <a:spcBef>
                <a:spcPts val="0"/>
              </a:spcBef>
              <a:spcAft>
                <a:spcPts val="0"/>
              </a:spcAft>
              <a:buNone/>
            </a:pPr>
            <a:r>
              <a:t/>
            </a:r>
            <a:endParaRPr sz="2400">
              <a:solidFill>
                <a:srgbClr val="FFFFFF"/>
              </a:solidFill>
              <a:latin typeface="Permanent Marker"/>
              <a:ea typeface="Permanent Marker"/>
              <a:cs typeface="Permanent Marker"/>
              <a:sym typeface="Permanent Marker"/>
            </a:endParaRPr>
          </a:p>
        </p:txBody>
      </p:sp>
      <p:sp>
        <p:nvSpPr>
          <p:cNvPr id="640" name="Google Shape;640;p44"/>
          <p:cNvSpPr txBox="1"/>
          <p:nvPr>
            <p:ph idx="4294967295" type="subTitle"/>
          </p:nvPr>
        </p:nvSpPr>
        <p:spPr>
          <a:xfrm flipH="1">
            <a:off x="684725" y="1390300"/>
            <a:ext cx="7749000" cy="1940100"/>
          </a:xfrm>
          <a:prstGeom prst="rect">
            <a:avLst/>
          </a:prstGeom>
        </p:spPr>
        <p:txBody>
          <a:bodyPr anchorCtr="0" anchor="t" bIns="91425" lIns="91425" spcFirstLastPara="1" rIns="91425" wrap="square" tIns="91425">
            <a:noAutofit/>
          </a:bodyPr>
          <a:lstStyle/>
          <a:p>
            <a:pPr indent="-336550" lvl="0" marL="457200" rtl="0" algn="just">
              <a:spcBef>
                <a:spcPts val="0"/>
              </a:spcBef>
              <a:spcAft>
                <a:spcPts val="0"/>
              </a:spcAft>
              <a:buClr>
                <a:srgbClr val="FFFFFF"/>
              </a:buClr>
              <a:buSzPts val="1700"/>
              <a:buChar char="-"/>
            </a:pPr>
            <a:r>
              <a:rPr lang="en" sz="1700">
                <a:solidFill>
                  <a:srgbClr val="FFFFFF"/>
                </a:solidFill>
              </a:rPr>
              <a:t>Canelo, M. M. (2021, 10 septiembre). ¿Qué es la Programación Orientada a Objetos? Profile Software Services. Recuperado 5 de diciembre de 2021, de https://profile.es/blog/que-es-la-programacion-orientada-a-objetos/ </a:t>
            </a:r>
            <a:endParaRPr sz="1700">
              <a:solidFill>
                <a:srgbClr val="FFFFFF"/>
              </a:solidFill>
            </a:endParaRPr>
          </a:p>
          <a:p>
            <a:pPr indent="-336550" lvl="0" marL="457200" rtl="0" algn="just">
              <a:spcBef>
                <a:spcPts val="0"/>
              </a:spcBef>
              <a:spcAft>
                <a:spcPts val="0"/>
              </a:spcAft>
              <a:buClr>
                <a:srgbClr val="FFFFFF"/>
              </a:buClr>
              <a:buSzPts val="1700"/>
              <a:buChar char="-"/>
            </a:pPr>
            <a:r>
              <a:rPr lang="en" sz="1700">
                <a:solidFill>
                  <a:srgbClr val="FFFFFF"/>
                </a:solidFill>
              </a:rPr>
              <a:t>Java面向对象编程知识点总结. (2018, 29 abril). LangInteger. Recuperado 5 de diciembre de 2021, de https://langinteger.github.io/2018/04/29/java-oop/?fbclid=IwAR2DPF8OWJXZ7yVq6y34X8FhGgZhMJnkMMd1kcTX-Q_X90pNpSPVHIaYBZ0 </a:t>
            </a:r>
            <a:endParaRPr sz="1700">
              <a:solidFill>
                <a:srgbClr val="FFFFFF"/>
              </a:solidFill>
            </a:endParaRPr>
          </a:p>
          <a:p>
            <a:pPr indent="-336550" lvl="0" marL="457200" rtl="0" algn="just">
              <a:spcBef>
                <a:spcPts val="0"/>
              </a:spcBef>
              <a:spcAft>
                <a:spcPts val="0"/>
              </a:spcAft>
              <a:buClr>
                <a:srgbClr val="FFFFFF"/>
              </a:buClr>
              <a:buSzPts val="1700"/>
              <a:buChar char="-"/>
            </a:pPr>
            <a:r>
              <a:rPr lang="en" sz="1700">
                <a:solidFill>
                  <a:srgbClr val="FFFFFF"/>
                </a:solidFill>
              </a:rPr>
              <a:t>Jackson, G. S. (2017, 20 noviembre). ¿Qué es la herencia múltiple en Java? Techlandia. Recuperado 6 de diciembre de 2021, de https://techlandia.com/herencia-multiple-java-info_269416/ </a:t>
            </a:r>
            <a:endParaRPr sz="1700">
              <a:solidFill>
                <a:srgbClr val="FFFFFF"/>
              </a:solidFill>
            </a:endParaRPr>
          </a:p>
          <a:p>
            <a:pPr indent="0" lvl="0" marL="0" rtl="0" algn="just">
              <a:spcBef>
                <a:spcPts val="0"/>
              </a:spcBef>
              <a:spcAft>
                <a:spcPts val="0"/>
              </a:spcAft>
              <a:buNone/>
            </a:pPr>
            <a:r>
              <a:t/>
            </a:r>
            <a:endParaRPr sz="1700">
              <a:solidFill>
                <a:srgbClr val="FFFFFF"/>
              </a:solidFill>
            </a:endParaRPr>
          </a:p>
        </p:txBody>
      </p:sp>
      <p:sp>
        <p:nvSpPr>
          <p:cNvPr id="641" name="Google Shape;641;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9" name="Shape 529"/>
        <p:cNvGrpSpPr/>
        <p:nvPr/>
      </p:nvGrpSpPr>
      <p:grpSpPr>
        <a:xfrm>
          <a:off x="0" y="0"/>
          <a:ext cx="0" cy="0"/>
          <a:chOff x="0" y="0"/>
          <a:chExt cx="0" cy="0"/>
        </a:xfrm>
      </p:grpSpPr>
      <p:sp>
        <p:nvSpPr>
          <p:cNvPr id="530" name="Google Shape;530;p30"/>
          <p:cNvSpPr txBox="1"/>
          <p:nvPr/>
        </p:nvSpPr>
        <p:spPr>
          <a:xfrm>
            <a:off x="2686125" y="779025"/>
            <a:ext cx="3360000" cy="17334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1200"/>
              <a:t>	</a:t>
            </a:r>
            <a:endParaRPr sz="1200"/>
          </a:p>
          <a:p>
            <a:pPr indent="0" lvl="0" marL="0" rtl="0" algn="ctr">
              <a:lnSpc>
                <a:spcPct val="150000"/>
              </a:lnSpc>
              <a:spcBef>
                <a:spcPts val="0"/>
              </a:spcBef>
              <a:spcAft>
                <a:spcPts val="0"/>
              </a:spcAft>
              <a:buNone/>
            </a:pPr>
            <a:r>
              <a:rPr lang="en">
                <a:latin typeface="Barlow Condensed"/>
                <a:ea typeface="Barlow Condensed"/>
                <a:cs typeface="Barlow Condensed"/>
                <a:sym typeface="Barlow Condensed"/>
              </a:rPr>
              <a:t>Universidad Autónoma de Baja California</a:t>
            </a:r>
            <a:endParaRPr>
              <a:latin typeface="Barlow Condensed"/>
              <a:ea typeface="Barlow Condensed"/>
              <a:cs typeface="Barlow Condensed"/>
              <a:sym typeface="Barlow Condensed"/>
            </a:endParaRPr>
          </a:p>
          <a:p>
            <a:pPr indent="0" lvl="0" marL="0" rtl="0" algn="ctr">
              <a:lnSpc>
                <a:spcPct val="150000"/>
              </a:lnSpc>
              <a:spcBef>
                <a:spcPts val="0"/>
              </a:spcBef>
              <a:spcAft>
                <a:spcPts val="0"/>
              </a:spcAft>
              <a:buNone/>
            </a:pPr>
            <a:r>
              <a:rPr lang="en">
                <a:latin typeface="Barlow Condensed"/>
                <a:ea typeface="Barlow Condensed"/>
                <a:cs typeface="Barlow Condensed"/>
                <a:sym typeface="Barlow Condensed"/>
              </a:rPr>
              <a:t>Facultad de Ciencias químicas e Ingeniería</a:t>
            </a:r>
            <a:endParaRPr>
              <a:latin typeface="Barlow Condensed"/>
              <a:ea typeface="Barlow Condensed"/>
              <a:cs typeface="Barlow Condensed"/>
              <a:sym typeface="Barlow Condensed"/>
            </a:endParaRPr>
          </a:p>
          <a:p>
            <a:pPr indent="0" lvl="0" marL="0" rtl="0" algn="ctr">
              <a:lnSpc>
                <a:spcPct val="150000"/>
              </a:lnSpc>
              <a:spcBef>
                <a:spcPts val="0"/>
              </a:spcBef>
              <a:spcAft>
                <a:spcPts val="0"/>
              </a:spcAft>
              <a:buNone/>
            </a:pPr>
            <a:r>
              <a:rPr lang="en">
                <a:latin typeface="Barlow Condensed"/>
                <a:ea typeface="Barlow Condensed"/>
                <a:cs typeface="Barlow Condensed"/>
                <a:sym typeface="Barlow Condensed"/>
              </a:rPr>
              <a:t>Ingeniero en computación</a:t>
            </a:r>
            <a:endParaRPr sz="1300">
              <a:latin typeface="Barlow Condensed"/>
              <a:ea typeface="Barlow Condensed"/>
              <a:cs typeface="Barlow Condensed"/>
              <a:sym typeface="Barlow Condensed"/>
            </a:endParaRPr>
          </a:p>
        </p:txBody>
      </p:sp>
      <p:pic>
        <p:nvPicPr>
          <p:cNvPr id="531" name="Google Shape;531;p30"/>
          <p:cNvPicPr preferRelativeResize="0"/>
          <p:nvPr/>
        </p:nvPicPr>
        <p:blipFill>
          <a:blip r:embed="rId3">
            <a:alphaModFix/>
          </a:blip>
          <a:stretch>
            <a:fillRect/>
          </a:stretch>
        </p:blipFill>
        <p:spPr>
          <a:xfrm>
            <a:off x="6362700" y="1004225"/>
            <a:ext cx="2781300" cy="1457325"/>
          </a:xfrm>
          <a:prstGeom prst="rect">
            <a:avLst/>
          </a:prstGeom>
          <a:noFill/>
          <a:ln>
            <a:noFill/>
          </a:ln>
        </p:spPr>
      </p:pic>
      <p:sp>
        <p:nvSpPr>
          <p:cNvPr id="532" name="Google Shape;532;p30"/>
          <p:cNvSpPr txBox="1"/>
          <p:nvPr/>
        </p:nvSpPr>
        <p:spPr>
          <a:xfrm>
            <a:off x="539425" y="2686775"/>
            <a:ext cx="3457800" cy="215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Materia: Programación orientada a objetos</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Tema: Proyecto final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Alumno: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Martinez Sánchez Edwin Alain (1273699)</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MIngfan Xu (1274233)</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p:txBody>
      </p:sp>
      <p:sp>
        <p:nvSpPr>
          <p:cNvPr id="533" name="Google Shape;533;p30"/>
          <p:cNvSpPr txBox="1"/>
          <p:nvPr/>
        </p:nvSpPr>
        <p:spPr>
          <a:xfrm>
            <a:off x="5686200" y="2599600"/>
            <a:ext cx="3457800" cy="215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Maestro: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Tona Castro Claudia Gabriel</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Juarez Ramirez J. Reyes</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Grupo: 541</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rPr lang="en">
                <a:latin typeface="Barlow Semi Condensed Light"/>
                <a:ea typeface="Barlow Semi Condensed Light"/>
                <a:cs typeface="Barlow Semi Condensed Light"/>
                <a:sym typeface="Barlow Semi Condensed Light"/>
              </a:rPr>
              <a:t>Fecha de entrega: 7 de Diciembre de 2021</a:t>
            </a:r>
            <a:endParaRPr>
              <a:latin typeface="Barlow Semi Condensed Light"/>
              <a:ea typeface="Barlow Semi Condensed Light"/>
              <a:cs typeface="Barlow Semi Condensed Light"/>
              <a:sym typeface="Barlow Semi Condensed Light"/>
            </a:endParaRPr>
          </a:p>
          <a:p>
            <a:pPr indent="0" lvl="0" marL="0" rtl="0" algn="l">
              <a:spcBef>
                <a:spcPts val="0"/>
              </a:spcBef>
              <a:spcAft>
                <a:spcPts val="0"/>
              </a:spcAft>
              <a:buNone/>
            </a:pPr>
            <a:r>
              <a:t/>
            </a:r>
            <a:endParaRPr>
              <a:latin typeface="Barlow Semi Condensed Light"/>
              <a:ea typeface="Barlow Semi Condensed Light"/>
              <a:cs typeface="Barlow Semi Condensed Light"/>
              <a:sym typeface="Barlow Semi Condensed Light"/>
            </a:endParaRPr>
          </a:p>
        </p:txBody>
      </p:sp>
      <p:pic>
        <p:nvPicPr>
          <p:cNvPr id="534" name="Google Shape;534;p30"/>
          <p:cNvPicPr preferRelativeResize="0"/>
          <p:nvPr/>
        </p:nvPicPr>
        <p:blipFill>
          <a:blip r:embed="rId4">
            <a:alphaModFix/>
          </a:blip>
          <a:stretch>
            <a:fillRect/>
          </a:stretch>
        </p:blipFill>
        <p:spPr>
          <a:xfrm>
            <a:off x="539425" y="953225"/>
            <a:ext cx="1276350" cy="1733550"/>
          </a:xfrm>
          <a:prstGeom prst="rect">
            <a:avLst/>
          </a:prstGeom>
          <a:noFill/>
          <a:ln>
            <a:noFill/>
          </a:ln>
        </p:spPr>
      </p:pic>
      <p:sp>
        <p:nvSpPr>
          <p:cNvPr id="535" name="Google Shape;535;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9" name="Shape 539"/>
        <p:cNvGrpSpPr/>
        <p:nvPr/>
      </p:nvGrpSpPr>
      <p:grpSpPr>
        <a:xfrm>
          <a:off x="0" y="0"/>
          <a:ext cx="0" cy="0"/>
          <a:chOff x="0" y="0"/>
          <a:chExt cx="0" cy="0"/>
        </a:xfrm>
      </p:grpSpPr>
      <p:sp>
        <p:nvSpPr>
          <p:cNvPr id="540" name="Google Shape;540;p31"/>
          <p:cNvSpPr txBox="1"/>
          <p:nvPr/>
        </p:nvSpPr>
        <p:spPr>
          <a:xfrm>
            <a:off x="2008800" y="534950"/>
            <a:ext cx="5126400" cy="732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1800">
                <a:latin typeface="Permanent Marker"/>
                <a:ea typeface="Permanent Marker"/>
                <a:cs typeface="Permanent Marker"/>
                <a:sym typeface="Permanent Marker"/>
              </a:rPr>
              <a:t>ÍNDICE DE CONTENIDO</a:t>
            </a:r>
            <a:endParaRPr sz="1800">
              <a:latin typeface="Permanent Marker"/>
              <a:ea typeface="Permanent Marker"/>
              <a:cs typeface="Permanent Marker"/>
              <a:sym typeface="Permanent Marker"/>
            </a:endParaRPr>
          </a:p>
        </p:txBody>
      </p:sp>
      <p:sp>
        <p:nvSpPr>
          <p:cNvPr id="541" name="Google Shape;541;p31"/>
          <p:cNvSpPr txBox="1"/>
          <p:nvPr/>
        </p:nvSpPr>
        <p:spPr>
          <a:xfrm>
            <a:off x="521250" y="1707625"/>
            <a:ext cx="82284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Comfortaa"/>
                <a:ea typeface="Comfortaa"/>
                <a:cs typeface="Comfortaa"/>
                <a:sym typeface="Comfortaa"/>
              </a:rPr>
              <a:t>Descripción del proyecto _________________________</a:t>
            </a:r>
            <a:r>
              <a:rPr b="1" lang="en">
                <a:latin typeface="Comfortaa"/>
                <a:ea typeface="Comfortaa"/>
                <a:cs typeface="Comfortaa"/>
                <a:sym typeface="Comfortaa"/>
              </a:rPr>
              <a:t>___</a:t>
            </a:r>
            <a:r>
              <a:rPr b="1" lang="en">
                <a:latin typeface="Comfortaa"/>
                <a:ea typeface="Comfortaa"/>
                <a:cs typeface="Comfortaa"/>
                <a:sym typeface="Comfortaa"/>
              </a:rPr>
              <a:t>____________</a:t>
            </a:r>
            <a:r>
              <a:rPr b="1" lang="en">
                <a:solidFill>
                  <a:srgbClr val="000000"/>
                </a:solidFill>
                <a:latin typeface="Comfortaa"/>
                <a:ea typeface="Comfortaa"/>
                <a:cs typeface="Comfortaa"/>
                <a:sym typeface="Comfortaa"/>
              </a:rPr>
              <a:t>__________________________4</a:t>
            </a:r>
            <a:endParaRPr b="1">
              <a:solidFill>
                <a:srgbClr val="000000"/>
              </a:solidFill>
              <a:latin typeface="Comfortaa"/>
              <a:ea typeface="Comfortaa"/>
              <a:cs typeface="Comfortaa"/>
              <a:sym typeface="Comfortaa"/>
            </a:endParaRPr>
          </a:p>
          <a:p>
            <a:pPr indent="0" lvl="0" marL="0" rtl="0" algn="l">
              <a:spcBef>
                <a:spcPts val="0"/>
              </a:spcBef>
              <a:spcAft>
                <a:spcPts val="0"/>
              </a:spcAft>
              <a:buNone/>
            </a:pPr>
            <a:r>
              <a:t/>
            </a:r>
            <a:endParaRPr b="1">
              <a:solidFill>
                <a:srgbClr val="000000"/>
              </a:solidFill>
              <a:latin typeface="Comfortaa"/>
              <a:ea typeface="Comfortaa"/>
              <a:cs typeface="Comfortaa"/>
              <a:sym typeface="Comfortaa"/>
            </a:endParaRPr>
          </a:p>
          <a:p>
            <a:pPr indent="0" lvl="0" marL="0" rtl="0" algn="l">
              <a:spcBef>
                <a:spcPts val="0"/>
              </a:spcBef>
              <a:spcAft>
                <a:spcPts val="0"/>
              </a:spcAft>
              <a:buNone/>
            </a:pPr>
            <a:r>
              <a:rPr b="1" lang="en">
                <a:latin typeface="Comfortaa"/>
                <a:ea typeface="Comfortaa"/>
                <a:cs typeface="Comfortaa"/>
                <a:sym typeface="Comfortaa"/>
              </a:rPr>
              <a:t>Perfil de usuario </a:t>
            </a:r>
            <a:r>
              <a:rPr b="1" lang="en">
                <a:solidFill>
                  <a:srgbClr val="000000"/>
                </a:solidFill>
                <a:latin typeface="Comfortaa"/>
                <a:ea typeface="Comfortaa"/>
                <a:cs typeface="Comfortaa"/>
                <a:sym typeface="Comfortaa"/>
              </a:rPr>
              <a:t>___________________________________________________________________________ 6</a:t>
            </a:r>
            <a:endParaRPr b="1">
              <a:solidFill>
                <a:srgbClr val="000000"/>
              </a:solidFill>
              <a:latin typeface="Comfortaa"/>
              <a:ea typeface="Comfortaa"/>
              <a:cs typeface="Comfortaa"/>
              <a:sym typeface="Comfortaa"/>
            </a:endParaRPr>
          </a:p>
          <a:p>
            <a:pPr indent="0" lvl="0" marL="0" rtl="0" algn="l">
              <a:spcBef>
                <a:spcPts val="0"/>
              </a:spcBef>
              <a:spcAft>
                <a:spcPts val="0"/>
              </a:spcAft>
              <a:buNone/>
            </a:pPr>
            <a:r>
              <a:t/>
            </a:r>
            <a:endParaRPr b="1">
              <a:latin typeface="Comfortaa"/>
              <a:ea typeface="Comfortaa"/>
              <a:cs typeface="Comfortaa"/>
              <a:sym typeface="Comfortaa"/>
            </a:endParaRPr>
          </a:p>
          <a:p>
            <a:pPr indent="0" lvl="0" marL="0" rtl="0" algn="l">
              <a:spcBef>
                <a:spcPts val="0"/>
              </a:spcBef>
              <a:spcAft>
                <a:spcPts val="0"/>
              </a:spcAft>
              <a:buNone/>
            </a:pPr>
            <a:r>
              <a:rPr b="1" lang="en">
                <a:solidFill>
                  <a:schemeClr val="dk1"/>
                </a:solidFill>
                <a:latin typeface="Comfortaa"/>
                <a:ea typeface="Comfortaa"/>
                <a:cs typeface="Comfortaa"/>
                <a:sym typeface="Comfortaa"/>
              </a:rPr>
              <a:t>Logica del sistema ________________________________________________________________________ 7</a:t>
            </a:r>
            <a:endParaRPr b="1">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a:solidFill>
                <a:schemeClr val="dk1"/>
              </a:solidFill>
              <a:latin typeface="Comfortaa"/>
              <a:ea typeface="Comfortaa"/>
              <a:cs typeface="Comfortaa"/>
              <a:sym typeface="Comfortaa"/>
            </a:endParaRPr>
          </a:p>
          <a:p>
            <a:pPr indent="0" lvl="0" marL="0" rtl="0" algn="l">
              <a:spcBef>
                <a:spcPts val="0"/>
              </a:spcBef>
              <a:spcAft>
                <a:spcPts val="0"/>
              </a:spcAft>
              <a:buClr>
                <a:schemeClr val="dk1"/>
              </a:buClr>
              <a:buSzPts val="1100"/>
              <a:buFont typeface="Arial"/>
              <a:buNone/>
            </a:pPr>
            <a:r>
              <a:rPr b="1" lang="en">
                <a:solidFill>
                  <a:schemeClr val="dk1"/>
                </a:solidFill>
                <a:latin typeface="Comfortaa"/>
                <a:ea typeface="Comfortaa"/>
                <a:cs typeface="Comfortaa"/>
                <a:sym typeface="Comfortaa"/>
              </a:rPr>
              <a:t>Arquitectura de clases y de objetos ______________________________________________________ 9</a:t>
            </a:r>
            <a:endParaRPr b="1">
              <a:solidFill>
                <a:schemeClr val="dk1"/>
              </a:solidFill>
              <a:latin typeface="Comfortaa"/>
              <a:ea typeface="Comfortaa"/>
              <a:cs typeface="Comfortaa"/>
              <a:sym typeface="Comfortaa"/>
            </a:endParaRPr>
          </a:p>
          <a:p>
            <a:pPr indent="0" lvl="0" marL="0" rtl="0" algn="l">
              <a:spcBef>
                <a:spcPts val="0"/>
              </a:spcBef>
              <a:spcAft>
                <a:spcPts val="0"/>
              </a:spcAft>
              <a:buNone/>
            </a:pPr>
            <a:r>
              <a:t/>
            </a:r>
            <a:endParaRPr b="1">
              <a:latin typeface="Comfortaa"/>
              <a:ea typeface="Comfortaa"/>
              <a:cs typeface="Comfortaa"/>
              <a:sym typeface="Comfortaa"/>
            </a:endParaRPr>
          </a:p>
          <a:p>
            <a:pPr indent="0" lvl="0" marL="0" rtl="0" algn="l">
              <a:spcBef>
                <a:spcPts val="0"/>
              </a:spcBef>
              <a:spcAft>
                <a:spcPts val="0"/>
              </a:spcAft>
              <a:buNone/>
            </a:pPr>
            <a:r>
              <a:rPr b="1" lang="en">
                <a:latin typeface="Comfortaa"/>
                <a:ea typeface="Comfortaa"/>
                <a:cs typeface="Comfortaa"/>
                <a:sym typeface="Comfortaa"/>
              </a:rPr>
              <a:t>Explicación breve de los conceptos de POO empleados en el proyecto _______________ 10</a:t>
            </a:r>
            <a:endParaRPr b="1">
              <a:latin typeface="Comfortaa"/>
              <a:ea typeface="Comfortaa"/>
              <a:cs typeface="Comfortaa"/>
              <a:sym typeface="Comfortaa"/>
            </a:endParaRPr>
          </a:p>
          <a:p>
            <a:pPr indent="0" lvl="0" marL="0" rtl="0" algn="l">
              <a:spcBef>
                <a:spcPts val="0"/>
              </a:spcBef>
              <a:spcAft>
                <a:spcPts val="0"/>
              </a:spcAft>
              <a:buNone/>
            </a:pPr>
            <a:r>
              <a:t/>
            </a:r>
            <a:endParaRPr b="1">
              <a:latin typeface="Comfortaa"/>
              <a:ea typeface="Comfortaa"/>
              <a:cs typeface="Comfortaa"/>
              <a:sym typeface="Comfortaa"/>
            </a:endParaRPr>
          </a:p>
          <a:p>
            <a:pPr indent="0" lvl="0" marL="0" rtl="0" algn="l">
              <a:spcBef>
                <a:spcPts val="0"/>
              </a:spcBef>
              <a:spcAft>
                <a:spcPts val="0"/>
              </a:spcAft>
              <a:buNone/>
            </a:pPr>
            <a:r>
              <a:rPr b="1" lang="en">
                <a:solidFill>
                  <a:srgbClr val="000000"/>
                </a:solidFill>
                <a:latin typeface="Comfortaa"/>
                <a:ea typeface="Comfortaa"/>
                <a:cs typeface="Comfortaa"/>
                <a:sym typeface="Comfortaa"/>
              </a:rPr>
              <a:t>Conclusión ________________________________________________________________________________ </a:t>
            </a:r>
            <a:r>
              <a:rPr b="1" lang="en">
                <a:latin typeface="Comfortaa"/>
                <a:ea typeface="Comfortaa"/>
                <a:cs typeface="Comfortaa"/>
                <a:sym typeface="Comfortaa"/>
              </a:rPr>
              <a:t>15</a:t>
            </a:r>
            <a:endParaRPr b="1">
              <a:solidFill>
                <a:srgbClr val="000000"/>
              </a:solidFill>
              <a:latin typeface="Comfortaa"/>
              <a:ea typeface="Comfortaa"/>
              <a:cs typeface="Comfortaa"/>
              <a:sym typeface="Comfortaa"/>
            </a:endParaRPr>
          </a:p>
          <a:p>
            <a:pPr indent="0" lvl="0" marL="0" rtl="0" algn="l">
              <a:spcBef>
                <a:spcPts val="0"/>
              </a:spcBef>
              <a:spcAft>
                <a:spcPts val="0"/>
              </a:spcAft>
              <a:buNone/>
            </a:pPr>
            <a:r>
              <a:t/>
            </a:r>
            <a:endParaRPr b="1">
              <a:solidFill>
                <a:srgbClr val="000000"/>
              </a:solidFill>
              <a:latin typeface="Comfortaa"/>
              <a:ea typeface="Comfortaa"/>
              <a:cs typeface="Comfortaa"/>
              <a:sym typeface="Comfortaa"/>
            </a:endParaRPr>
          </a:p>
          <a:p>
            <a:pPr indent="0" lvl="0" marL="0" rtl="0" algn="l">
              <a:spcBef>
                <a:spcPts val="0"/>
              </a:spcBef>
              <a:spcAft>
                <a:spcPts val="0"/>
              </a:spcAft>
              <a:buNone/>
            </a:pPr>
            <a:r>
              <a:rPr b="1" lang="en">
                <a:solidFill>
                  <a:srgbClr val="000000"/>
                </a:solidFill>
                <a:latin typeface="Comfortaa"/>
                <a:ea typeface="Comfortaa"/>
                <a:cs typeface="Comfortaa"/>
                <a:sym typeface="Comfortaa"/>
              </a:rPr>
              <a:t>Referencias ________________________________________________________________________________ 1</a:t>
            </a:r>
            <a:r>
              <a:rPr b="1" lang="en">
                <a:latin typeface="Comfortaa"/>
                <a:ea typeface="Comfortaa"/>
                <a:cs typeface="Comfortaa"/>
                <a:sym typeface="Comfortaa"/>
              </a:rPr>
              <a:t>6</a:t>
            </a:r>
            <a:endParaRPr b="1">
              <a:solidFill>
                <a:srgbClr val="000000"/>
              </a:solidFill>
              <a:latin typeface="Comfortaa"/>
              <a:ea typeface="Comfortaa"/>
              <a:cs typeface="Comfortaa"/>
              <a:sym typeface="Comfortaa"/>
            </a:endParaRPr>
          </a:p>
          <a:p>
            <a:pPr indent="0" lvl="0" marL="0" rtl="0" algn="l">
              <a:spcBef>
                <a:spcPts val="0"/>
              </a:spcBef>
              <a:spcAft>
                <a:spcPts val="0"/>
              </a:spcAft>
              <a:buClr>
                <a:srgbClr val="000000"/>
              </a:buClr>
              <a:buSzPts val="1100"/>
              <a:buFont typeface="Arial"/>
              <a:buNone/>
            </a:pPr>
            <a:r>
              <a:t/>
            </a:r>
            <a:endParaRPr b="1">
              <a:solidFill>
                <a:srgbClr val="000000"/>
              </a:solidFill>
              <a:latin typeface="Comfortaa"/>
              <a:ea typeface="Comfortaa"/>
              <a:cs typeface="Comfortaa"/>
              <a:sym typeface="Comfortaa"/>
            </a:endParaRPr>
          </a:p>
        </p:txBody>
      </p:sp>
      <p:sp>
        <p:nvSpPr>
          <p:cNvPr id="542" name="Google Shape;542;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6" name="Shape 546"/>
        <p:cNvGrpSpPr/>
        <p:nvPr/>
      </p:nvGrpSpPr>
      <p:grpSpPr>
        <a:xfrm>
          <a:off x="0" y="0"/>
          <a:ext cx="0" cy="0"/>
          <a:chOff x="0" y="0"/>
          <a:chExt cx="0" cy="0"/>
        </a:xfrm>
      </p:grpSpPr>
      <p:sp>
        <p:nvSpPr>
          <p:cNvPr id="547" name="Google Shape;547;p32"/>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Descripción</a:t>
            </a:r>
            <a:r>
              <a:rPr lang="en"/>
              <a:t> del proyecto</a:t>
            </a:r>
            <a:endParaRPr/>
          </a:p>
        </p:txBody>
      </p:sp>
      <p:sp>
        <p:nvSpPr>
          <p:cNvPr id="548" name="Google Shape;548;p32"/>
          <p:cNvSpPr txBox="1"/>
          <p:nvPr>
            <p:ph idx="2" type="subTitle"/>
          </p:nvPr>
        </p:nvSpPr>
        <p:spPr>
          <a:xfrm flipH="1">
            <a:off x="463950" y="1162025"/>
            <a:ext cx="4652700" cy="1317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700">
                <a:solidFill>
                  <a:schemeClr val="dk1"/>
                </a:solidFill>
              </a:rPr>
              <a:t>El proyecto consiste en realizar un memorama con enfoque educativo, lo que queremos hacer es que pueda ser geográfico, ya sea con banderas de países, comidas típicas o cosas que hagan referencias a otras partes del mundo.</a:t>
            </a:r>
            <a:endParaRPr sz="1700">
              <a:solidFill>
                <a:schemeClr val="dk1"/>
              </a:solidFill>
            </a:endParaRPr>
          </a:p>
          <a:p>
            <a:pPr indent="0" lvl="0" marL="0" rtl="0" algn="just">
              <a:spcBef>
                <a:spcPts val="0"/>
              </a:spcBef>
              <a:spcAft>
                <a:spcPts val="0"/>
              </a:spcAft>
              <a:buNone/>
            </a:pPr>
            <a:r>
              <a:rPr lang="en" sz="1700">
                <a:solidFill>
                  <a:schemeClr val="dk1"/>
                </a:solidFill>
              </a:rPr>
              <a:t>Tenemos pensado que su funcionamiento sea dando clicks a las imágenes, si se le da click a una imagen y no es par de la imagen, las imágenes se voltean y se vuelve a buscar otra imagen.</a:t>
            </a:r>
            <a:endParaRPr sz="1700">
              <a:solidFill>
                <a:schemeClr val="dk1"/>
              </a:solidFill>
            </a:endParaRPr>
          </a:p>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t/>
            </a:r>
            <a:endParaRPr sz="1700">
              <a:solidFill>
                <a:schemeClr val="dk1"/>
              </a:solidFill>
            </a:endParaRPr>
          </a:p>
        </p:txBody>
      </p:sp>
      <p:pic>
        <p:nvPicPr>
          <p:cNvPr id="549" name="Google Shape;549;p32"/>
          <p:cNvPicPr preferRelativeResize="0"/>
          <p:nvPr/>
        </p:nvPicPr>
        <p:blipFill>
          <a:blip r:embed="rId3">
            <a:alphaModFix/>
          </a:blip>
          <a:stretch>
            <a:fillRect/>
          </a:stretch>
        </p:blipFill>
        <p:spPr>
          <a:xfrm>
            <a:off x="5808050" y="2479625"/>
            <a:ext cx="2200275" cy="2133600"/>
          </a:xfrm>
          <a:prstGeom prst="rect">
            <a:avLst/>
          </a:prstGeom>
          <a:noFill/>
          <a:ln>
            <a:noFill/>
          </a:ln>
        </p:spPr>
      </p:pic>
      <p:sp>
        <p:nvSpPr>
          <p:cNvPr id="550" name="Google Shape;550;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33"/>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Descripción del proyecto</a:t>
            </a:r>
            <a:endParaRPr/>
          </a:p>
        </p:txBody>
      </p:sp>
      <p:sp>
        <p:nvSpPr>
          <p:cNvPr id="556" name="Google Shape;556;p33"/>
          <p:cNvSpPr txBox="1"/>
          <p:nvPr>
            <p:ph idx="2" type="subTitle"/>
          </p:nvPr>
        </p:nvSpPr>
        <p:spPr>
          <a:xfrm flipH="1">
            <a:off x="463950" y="1162025"/>
            <a:ext cx="4652700" cy="1317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700">
                <a:solidFill>
                  <a:schemeClr val="dk1"/>
                </a:solidFill>
              </a:rPr>
              <a:t>Es un juego pensado para toda la familia, pero como se puede apreciar, prácticamente cualquier persona le puede sacar provecho al memorama, desde los que solo buscan entretenerse, hasta los que necesitan estudiar para alguna prueba o quienes quieren mejorar su capacidad mental.</a:t>
            </a:r>
            <a:endParaRPr sz="1700">
              <a:solidFill>
                <a:schemeClr val="dk1"/>
              </a:solidFill>
            </a:endParaRPr>
          </a:p>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t/>
            </a:r>
            <a:endParaRPr sz="1700">
              <a:solidFill>
                <a:schemeClr val="dk1"/>
              </a:solidFill>
            </a:endParaRPr>
          </a:p>
        </p:txBody>
      </p:sp>
      <p:pic>
        <p:nvPicPr>
          <p:cNvPr id="557" name="Google Shape;557;p33"/>
          <p:cNvPicPr preferRelativeResize="0"/>
          <p:nvPr/>
        </p:nvPicPr>
        <p:blipFill>
          <a:blip r:embed="rId3">
            <a:alphaModFix/>
          </a:blip>
          <a:stretch>
            <a:fillRect/>
          </a:stretch>
        </p:blipFill>
        <p:spPr>
          <a:xfrm>
            <a:off x="5960625" y="2479625"/>
            <a:ext cx="2314226" cy="2359075"/>
          </a:xfrm>
          <a:prstGeom prst="rect">
            <a:avLst/>
          </a:prstGeom>
          <a:noFill/>
          <a:ln>
            <a:noFill/>
          </a:ln>
        </p:spPr>
      </p:pic>
      <p:sp>
        <p:nvSpPr>
          <p:cNvPr id="558" name="Google Shape;558;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34"/>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Perfil de usuario</a:t>
            </a:r>
            <a:endParaRPr/>
          </a:p>
        </p:txBody>
      </p:sp>
      <p:sp>
        <p:nvSpPr>
          <p:cNvPr id="564" name="Google Shape;564;p34"/>
          <p:cNvSpPr txBox="1"/>
          <p:nvPr>
            <p:ph idx="2" type="subTitle"/>
          </p:nvPr>
        </p:nvSpPr>
        <p:spPr>
          <a:xfrm flipH="1">
            <a:off x="3646725" y="1980100"/>
            <a:ext cx="4652700" cy="1317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700">
                <a:solidFill>
                  <a:schemeClr val="dk1"/>
                </a:solidFill>
              </a:rPr>
              <a:t>Todos en nuestro proyecto pueden jugar, la edad mínima puede ser de 6 años o más, porque esta edad es la época dorada de la memoria, se fortalecerá la memoria del país y / o las características del país, en cuanto a educación, memoria. Los juegos pueden mejorar la capacidad de memoria de los niños, juzgar el color y la forma de la imagen.</a:t>
            </a:r>
            <a:endParaRPr sz="1700">
              <a:solidFill>
                <a:schemeClr val="dk1"/>
              </a:solidFill>
            </a:endParaRPr>
          </a:p>
        </p:txBody>
      </p:sp>
      <p:pic>
        <p:nvPicPr>
          <p:cNvPr id="565" name="Google Shape;565;p34"/>
          <p:cNvPicPr preferRelativeResize="0"/>
          <p:nvPr/>
        </p:nvPicPr>
        <p:blipFill>
          <a:blip r:embed="rId3">
            <a:alphaModFix/>
          </a:blip>
          <a:stretch>
            <a:fillRect/>
          </a:stretch>
        </p:blipFill>
        <p:spPr>
          <a:xfrm>
            <a:off x="152400" y="1980092"/>
            <a:ext cx="3341925" cy="1823315"/>
          </a:xfrm>
          <a:prstGeom prst="rect">
            <a:avLst/>
          </a:prstGeom>
          <a:noFill/>
          <a:ln>
            <a:noFill/>
          </a:ln>
        </p:spPr>
      </p:pic>
      <p:sp>
        <p:nvSpPr>
          <p:cNvPr id="566" name="Google Shape;566;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0" name="Shape 570"/>
        <p:cNvGrpSpPr/>
        <p:nvPr/>
      </p:nvGrpSpPr>
      <p:grpSpPr>
        <a:xfrm>
          <a:off x="0" y="0"/>
          <a:ext cx="0" cy="0"/>
          <a:chOff x="0" y="0"/>
          <a:chExt cx="0" cy="0"/>
        </a:xfrm>
      </p:grpSpPr>
      <p:sp>
        <p:nvSpPr>
          <p:cNvPr id="571" name="Google Shape;571;p35"/>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Logica del sistema </a:t>
            </a:r>
            <a:endParaRPr/>
          </a:p>
        </p:txBody>
      </p:sp>
      <p:sp>
        <p:nvSpPr>
          <p:cNvPr id="572" name="Google Shape;572;p35"/>
          <p:cNvSpPr txBox="1"/>
          <p:nvPr>
            <p:ph idx="2" type="subTitle"/>
          </p:nvPr>
        </p:nvSpPr>
        <p:spPr>
          <a:xfrm flipH="1">
            <a:off x="463950" y="1162025"/>
            <a:ext cx="4652700" cy="1317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rPr lang="en" sz="1700">
                <a:solidFill>
                  <a:schemeClr val="dk1"/>
                </a:solidFill>
              </a:rPr>
              <a:t>Para empezar, el programa está hecho en base a dos clases, la principal y donde contiene todo lo que hará el memorama, una de las primeras cosas que se hizo fue poner las librerías que se usarán en el programa.</a:t>
            </a:r>
            <a:endParaRPr sz="1700">
              <a:solidFill>
                <a:schemeClr val="dk1"/>
              </a:solidFill>
            </a:endParaRPr>
          </a:p>
          <a:p>
            <a:pPr indent="0" lvl="0" marL="0" rtl="0" algn="just">
              <a:spcBef>
                <a:spcPts val="0"/>
              </a:spcBef>
              <a:spcAft>
                <a:spcPts val="0"/>
              </a:spcAft>
              <a:buNone/>
            </a:pPr>
            <a:r>
              <a:rPr lang="en" sz="1700">
                <a:solidFill>
                  <a:schemeClr val="dk1"/>
                </a:solidFill>
              </a:rPr>
              <a:t>En la clase del memorama se pudo usar herencia para poder poner JFrame y también ActionListener. JFrame se utiliza para que se pueda convertir en una ventana y se implementa ActionListener para que esté pendiente cuando el usuario de click. </a:t>
            </a:r>
            <a:endParaRPr sz="1700">
              <a:solidFill>
                <a:schemeClr val="dk1"/>
              </a:solidFill>
            </a:endParaRPr>
          </a:p>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t/>
            </a:r>
            <a:endParaRPr sz="1700">
              <a:solidFill>
                <a:schemeClr val="dk1"/>
              </a:solidFill>
            </a:endParaRPr>
          </a:p>
        </p:txBody>
      </p:sp>
      <p:pic>
        <p:nvPicPr>
          <p:cNvPr id="573" name="Google Shape;573;p35"/>
          <p:cNvPicPr preferRelativeResize="0"/>
          <p:nvPr/>
        </p:nvPicPr>
        <p:blipFill>
          <a:blip r:embed="rId3">
            <a:alphaModFix/>
          </a:blip>
          <a:stretch>
            <a:fillRect/>
          </a:stretch>
        </p:blipFill>
        <p:spPr>
          <a:xfrm>
            <a:off x="5192925" y="2577550"/>
            <a:ext cx="3764600" cy="2115500"/>
          </a:xfrm>
          <a:prstGeom prst="rect">
            <a:avLst/>
          </a:prstGeom>
          <a:noFill/>
          <a:ln>
            <a:noFill/>
          </a:ln>
        </p:spPr>
      </p:pic>
      <p:sp>
        <p:nvSpPr>
          <p:cNvPr id="574" name="Google Shape;574;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8" name="Shape 578"/>
        <p:cNvGrpSpPr/>
        <p:nvPr/>
      </p:nvGrpSpPr>
      <p:grpSpPr>
        <a:xfrm>
          <a:off x="0" y="0"/>
          <a:ext cx="0" cy="0"/>
          <a:chOff x="0" y="0"/>
          <a:chExt cx="0" cy="0"/>
        </a:xfrm>
      </p:grpSpPr>
      <p:sp>
        <p:nvSpPr>
          <p:cNvPr id="579" name="Google Shape;579;p36"/>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Logica del sistema </a:t>
            </a:r>
            <a:endParaRPr/>
          </a:p>
        </p:txBody>
      </p:sp>
      <p:sp>
        <p:nvSpPr>
          <p:cNvPr id="580" name="Google Shape;580;p36"/>
          <p:cNvSpPr txBox="1"/>
          <p:nvPr>
            <p:ph idx="2" type="subTitle"/>
          </p:nvPr>
        </p:nvSpPr>
        <p:spPr>
          <a:xfrm flipH="1">
            <a:off x="463950" y="1162025"/>
            <a:ext cx="4652700" cy="13176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700">
                <a:solidFill>
                  <a:schemeClr val="dk1"/>
                </a:solidFill>
              </a:rPr>
              <a:t>Luego teniendo ya lo primordial, se empieza describiendo todo lo que se va a usar, dentro de la parte del diseño y algunos datos que se usan para poder iniciar a la hora del tiempo y de las matrices, ya que el programa fue hecho por medio de matrices.</a:t>
            </a:r>
            <a:endParaRPr sz="1700">
              <a:solidFill>
                <a:schemeClr val="dk1"/>
              </a:solidFill>
            </a:endParaRPr>
          </a:p>
          <a:p>
            <a:pPr indent="0" lvl="0" marL="0" rtl="0" algn="just">
              <a:spcBef>
                <a:spcPts val="0"/>
              </a:spcBef>
              <a:spcAft>
                <a:spcPts val="0"/>
              </a:spcAft>
              <a:buNone/>
            </a:pPr>
            <a:r>
              <a:rPr lang="en" sz="1700">
                <a:solidFill>
                  <a:schemeClr val="dk1"/>
                </a:solidFill>
              </a:rPr>
              <a:t>Primero se hace la ventana, luego el panel de presentación, el fondo, los botones, por ejemplo el botón para poder iniciar a jugar se hizo mediante una imagen, el panel del juego, nombre de jugador que es donde la persona que jugará va a escribir su nombre, el bloque de tiempo, que en pocas palabras es el cronómetro.</a:t>
            </a:r>
            <a:endParaRPr sz="1700">
              <a:solidFill>
                <a:schemeClr val="dk1"/>
              </a:solidFill>
            </a:endParaRPr>
          </a:p>
          <a:p>
            <a:pPr indent="0" lvl="0" marL="0" rtl="0" algn="just">
              <a:spcBef>
                <a:spcPts val="0"/>
              </a:spcBef>
              <a:spcAft>
                <a:spcPts val="0"/>
              </a:spcAft>
              <a:buNone/>
            </a:pPr>
            <a:r>
              <a:t/>
            </a:r>
            <a:endParaRPr sz="1700">
              <a:solidFill>
                <a:schemeClr val="dk1"/>
              </a:solidFill>
            </a:endParaRPr>
          </a:p>
          <a:p>
            <a:pPr indent="0" lvl="0" marL="0" rtl="0" algn="just">
              <a:spcBef>
                <a:spcPts val="0"/>
              </a:spcBef>
              <a:spcAft>
                <a:spcPts val="0"/>
              </a:spcAft>
              <a:buNone/>
            </a:pPr>
            <a:r>
              <a:t/>
            </a:r>
            <a:endParaRPr sz="1700">
              <a:solidFill>
                <a:schemeClr val="dk1"/>
              </a:solidFill>
            </a:endParaRPr>
          </a:p>
        </p:txBody>
      </p:sp>
      <p:sp>
        <p:nvSpPr>
          <p:cNvPr id="581" name="Google Shape;581;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5" name="Shape 585"/>
        <p:cNvGrpSpPr/>
        <p:nvPr/>
      </p:nvGrpSpPr>
      <p:grpSpPr>
        <a:xfrm>
          <a:off x="0" y="0"/>
          <a:ext cx="0" cy="0"/>
          <a:chOff x="0" y="0"/>
          <a:chExt cx="0" cy="0"/>
        </a:xfrm>
      </p:grpSpPr>
      <p:sp>
        <p:nvSpPr>
          <p:cNvPr id="586" name="Google Shape;586;p37"/>
          <p:cNvSpPr txBox="1"/>
          <p:nvPr>
            <p:ph idx="6" type="title"/>
          </p:nvPr>
        </p:nvSpPr>
        <p:spPr>
          <a:xfrm>
            <a:off x="607863" y="431217"/>
            <a:ext cx="7795800" cy="7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Arquitectura de clases y de objetos</a:t>
            </a:r>
            <a:endParaRPr/>
          </a:p>
        </p:txBody>
      </p:sp>
      <p:pic>
        <p:nvPicPr>
          <p:cNvPr id="587" name="Google Shape;587;p37"/>
          <p:cNvPicPr preferRelativeResize="0"/>
          <p:nvPr/>
        </p:nvPicPr>
        <p:blipFill>
          <a:blip r:embed="rId3">
            <a:alphaModFix/>
          </a:blip>
          <a:stretch>
            <a:fillRect/>
          </a:stretch>
        </p:blipFill>
        <p:spPr>
          <a:xfrm>
            <a:off x="2549800" y="1325342"/>
            <a:ext cx="4801222" cy="3676684"/>
          </a:xfrm>
          <a:prstGeom prst="rect">
            <a:avLst/>
          </a:prstGeom>
          <a:noFill/>
          <a:ln>
            <a:noFill/>
          </a:ln>
        </p:spPr>
      </p:pic>
      <p:sp>
        <p:nvSpPr>
          <p:cNvPr id="588" name="Google Shape;588;p3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Monthly Meeting by Slidesgo">
  <a:themeElements>
    <a:clrScheme name="Simple Light">
      <a:dk1>
        <a:srgbClr val="000000"/>
      </a:dk1>
      <a:lt1>
        <a:srgbClr val="FFFFFF"/>
      </a:lt1>
      <a:dk2>
        <a:srgbClr val="0E4374"/>
      </a:dk2>
      <a:lt2>
        <a:srgbClr val="EFEFEF"/>
      </a:lt2>
      <a:accent1>
        <a:srgbClr val="66A2B9"/>
      </a:accent1>
      <a:accent2>
        <a:srgbClr val="97D5EA"/>
      </a:accent2>
      <a:accent3>
        <a:srgbClr val="3D6D7F"/>
      </a:accent3>
      <a:accent4>
        <a:srgbClr val="F3F3F3"/>
      </a:accent4>
      <a:accent5>
        <a:srgbClr val="FFFFFF"/>
      </a:accent5>
      <a:accent6>
        <a:srgbClr val="134F66"/>
      </a:accent6>
      <a:hlink>
        <a:srgbClr val="07376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